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3" r:id="rId3"/>
    <p:sldId id="27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1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40" autoAdjust="0"/>
    <p:restoredTop sz="94660"/>
  </p:normalViewPr>
  <p:slideViewPr>
    <p:cSldViewPr snapToGrid="0" snapToObjects="1">
      <p:cViewPr>
        <p:scale>
          <a:sx n="75" d="100"/>
          <a:sy n="75" d="100"/>
        </p:scale>
        <p:origin x="-1680" y="-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F0D0-C22C-8B45-AD43-3168A9C61939}" type="datetimeFigureOut">
              <a:rPr lang="en-US" smtClean="0"/>
              <a:t>18-11-14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23BC-4694-FC45-B92D-ECC9C91E4D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20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F0D0-C22C-8B45-AD43-3168A9C61939}" type="datetimeFigureOut">
              <a:rPr lang="en-US" smtClean="0"/>
              <a:t>18-11-14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23BC-4694-FC45-B92D-ECC9C91E4D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59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F0D0-C22C-8B45-AD43-3168A9C61939}" type="datetimeFigureOut">
              <a:rPr lang="en-US" smtClean="0"/>
              <a:t>18-11-14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23BC-4694-FC45-B92D-ECC9C91E4D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01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500">
                <a:solidFill>
                  <a:schemeClr val="accent6"/>
                </a:solidFill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5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F0D0-C22C-8B45-AD43-3168A9C61939}" type="datetimeFigureOut">
              <a:rPr lang="en-US" smtClean="0"/>
              <a:t>18-11-14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23BC-4694-FC45-B92D-ECC9C91E4D5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686800" y="0"/>
            <a:ext cx="0" cy="6858000"/>
          </a:xfrm>
          <a:prstGeom prst="line">
            <a:avLst/>
          </a:prstGeom>
          <a:ln w="2032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6356350"/>
            <a:ext cx="9144000" cy="0"/>
          </a:xfrm>
          <a:prstGeom prst="line">
            <a:avLst/>
          </a:prstGeom>
          <a:ln w="2032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44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F0D0-C22C-8B45-AD43-3168A9C61939}" type="datetimeFigureOut">
              <a:rPr lang="en-US" smtClean="0"/>
              <a:t>18-11-14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23BC-4694-FC45-B92D-ECC9C91E4D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930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F0D0-C22C-8B45-AD43-3168A9C61939}" type="datetimeFigureOut">
              <a:rPr lang="en-US" smtClean="0"/>
              <a:t>18-11-14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23BC-4694-FC45-B92D-ECC9C91E4D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67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F0D0-C22C-8B45-AD43-3168A9C61939}" type="datetimeFigureOut">
              <a:rPr lang="en-US" smtClean="0"/>
              <a:t>18-11-14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23BC-4694-FC45-B92D-ECC9C91E4D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398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F0D0-C22C-8B45-AD43-3168A9C61939}" type="datetimeFigureOut">
              <a:rPr lang="en-US" smtClean="0"/>
              <a:t>18-11-14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23BC-4694-FC45-B92D-ECC9C91E4D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385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F0D0-C22C-8B45-AD43-3168A9C61939}" type="datetimeFigureOut">
              <a:rPr lang="en-US" smtClean="0"/>
              <a:t>18-11-14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23BC-4694-FC45-B92D-ECC9C91E4D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685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F0D0-C22C-8B45-AD43-3168A9C61939}" type="datetimeFigureOut">
              <a:rPr lang="en-US" smtClean="0"/>
              <a:t>18-11-14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23BC-4694-FC45-B92D-ECC9C91E4D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541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F0D0-C22C-8B45-AD43-3168A9C61939}" type="datetimeFigureOut">
              <a:rPr lang="en-US" smtClean="0"/>
              <a:t>18-11-14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23BC-4694-FC45-B92D-ECC9C91E4D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216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ucida Grande"/>
                <a:cs typeface="Lucida Grande"/>
              </a:defRPr>
            </a:lvl1pPr>
          </a:lstStyle>
          <a:p>
            <a:fld id="{BF6FF0D0-C22C-8B45-AD43-3168A9C61939}" type="datetimeFigureOut">
              <a:rPr lang="en-US" smtClean="0"/>
              <a:pPr/>
              <a:t>18-11-14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ucida Grande"/>
                <a:cs typeface="Lucida Grande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ucida Grande"/>
                <a:cs typeface="Lucida Grande"/>
              </a:defRPr>
            </a:lvl1pPr>
          </a:lstStyle>
          <a:p>
            <a:fld id="{175223BC-4694-FC45-B92D-ECC9C91E4D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35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Lucida Grande"/>
          <a:ea typeface="+mj-ea"/>
          <a:cs typeface="Lucida Grande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Lucida Grande"/>
          <a:ea typeface="+mn-ea"/>
          <a:cs typeface="Lucida Grand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Lucida Grande"/>
          <a:ea typeface="+mn-ea"/>
          <a:cs typeface="Lucida Grand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Lucida Grande"/>
          <a:ea typeface="+mn-ea"/>
          <a:cs typeface="Lucida Grand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Lucida Grande"/>
          <a:ea typeface="+mn-ea"/>
          <a:cs typeface="Lucida Grand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Lucida Grande"/>
          <a:ea typeface="+mn-ea"/>
          <a:cs typeface="Lucida Grand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-500303866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0417" y="-186267"/>
            <a:ext cx="10206324" cy="704426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50934" y="25401"/>
            <a:ext cx="3793066" cy="1752600"/>
          </a:xfrm>
        </p:spPr>
        <p:txBody>
          <a:bodyPr>
            <a:noAutofit/>
          </a:bodyPr>
          <a:lstStyle/>
          <a:p>
            <a:r>
              <a:rPr lang="en-US" sz="3300" dirty="0" smtClean="0">
                <a:solidFill>
                  <a:srgbClr val="FFFFFF"/>
                </a:solidFill>
              </a:rPr>
              <a:t>How to make the MOST out of everything you </a:t>
            </a:r>
          </a:p>
          <a:p>
            <a:r>
              <a:rPr lang="en-US" sz="3300" dirty="0" smtClean="0">
                <a:solidFill>
                  <a:srgbClr val="FFFFFF"/>
                </a:solidFill>
              </a:rPr>
              <a:t>do online</a:t>
            </a:r>
            <a:endParaRPr lang="en-US" sz="330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5101166"/>
            <a:ext cx="9355667" cy="1430867"/>
          </a:xfrm>
          <a:prstGeom prst="rect">
            <a:avLst/>
          </a:prstGeom>
          <a:solidFill>
            <a:schemeClr val="accent6">
              <a:lumMod val="75000"/>
              <a:alpha val="8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94934" y="5317068"/>
            <a:ext cx="7569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chemeClr val="bg1"/>
                </a:solidFill>
              </a:rPr>
              <a:t>Maximizing your Social ROI</a:t>
            </a:r>
            <a:endParaRPr lang="en-US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283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dirty="0" smtClean="0"/>
              <a:t>Offer Videos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Next, let’s talk about your OFFERS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What do people need MOST from you?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What can you OFFER to them?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Examples: </a:t>
            </a:r>
          </a:p>
          <a:p>
            <a:pPr lvl="1"/>
            <a:r>
              <a:rPr lang="en-US" dirty="0" smtClean="0"/>
              <a:t>Get a quote</a:t>
            </a:r>
          </a:p>
          <a:p>
            <a:pPr lvl="1"/>
            <a:r>
              <a:rPr lang="en-US" dirty="0" smtClean="0"/>
              <a:t>Talk to an agent </a:t>
            </a:r>
          </a:p>
          <a:p>
            <a:pPr lvl="1"/>
            <a:r>
              <a:rPr lang="en-US" dirty="0" smtClean="0"/>
              <a:t>Book an appointment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19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Offer Videos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Offer video details: </a:t>
            </a:r>
          </a:p>
          <a:p>
            <a:pPr lvl="1"/>
            <a:r>
              <a:rPr lang="en-US" dirty="0" smtClean="0"/>
              <a:t>Should be less than a minute long</a:t>
            </a:r>
          </a:p>
          <a:p>
            <a:pPr lvl="1"/>
            <a:r>
              <a:rPr lang="en-US" dirty="0" smtClean="0"/>
              <a:t>Acknowledge that you are retargeting them so they know why they’re seeing the video</a:t>
            </a:r>
          </a:p>
          <a:p>
            <a:pPr lvl="1"/>
            <a:r>
              <a:rPr lang="en-US" dirty="0" smtClean="0"/>
              <a:t>Have a STRONG offer </a:t>
            </a:r>
          </a:p>
          <a:p>
            <a:pPr lvl="1"/>
            <a:r>
              <a:rPr lang="en-US" dirty="0" smtClean="0"/>
              <a:t>Have a CLEAR call to action</a:t>
            </a:r>
          </a:p>
        </p:txBody>
      </p:sp>
    </p:spTree>
    <p:extLst>
      <p:ext uri="{BB962C8B-B14F-4D97-AF65-F5344CB8AC3E}">
        <p14:creationId xmlns:p14="http://schemas.microsoft.com/office/powerpoint/2010/main" val="66007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tock-9242151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3" y="-68599"/>
            <a:ext cx="10724585" cy="71297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5101166"/>
            <a:ext cx="9355667" cy="1430867"/>
          </a:xfrm>
          <a:prstGeom prst="rect">
            <a:avLst/>
          </a:prstGeom>
          <a:solidFill>
            <a:schemeClr val="accent6">
              <a:lumMod val="75000"/>
              <a:alpha val="8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94934" y="5384800"/>
            <a:ext cx="756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Pre-Qualifying Prospects with Ads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66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the perfect 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Pre-framing: identifying the PERFECT buyer right in the ad itself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Generates fewer but more qualified leads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539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the perfect ad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404005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Step 1: </a:t>
            </a:r>
          </a:p>
          <a:p>
            <a:pPr marL="0" indent="0">
              <a:buNone/>
            </a:pPr>
            <a:r>
              <a:rPr lang="en-US" dirty="0" smtClean="0"/>
              <a:t>Who is your best buyer?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205" y="1417638"/>
            <a:ext cx="7597646" cy="569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45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the perfect ad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694717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Step 2: </a:t>
            </a:r>
          </a:p>
          <a:p>
            <a:pPr marL="0" indent="0">
              <a:buNone/>
            </a:pPr>
            <a:r>
              <a:rPr lang="en-US" dirty="0" smtClean="0"/>
              <a:t>What do they truly value?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iStock-807410646_hig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087" y="1417638"/>
            <a:ext cx="8362887" cy="5575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46933" y="5994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266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the perfect ad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26958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Step 3: </a:t>
            </a:r>
          </a:p>
          <a:p>
            <a:pPr marL="0" indent="0">
              <a:buNone/>
            </a:pPr>
            <a:r>
              <a:rPr lang="en-US" dirty="0" smtClean="0"/>
              <a:t>Write long-form ads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174" y="1370736"/>
            <a:ext cx="3488422" cy="548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66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09" y="217344"/>
            <a:ext cx="7582624" cy="592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44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the perfect ad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Step 4: As custom questions on your ad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 smtClean="0">
                <a:solidFill>
                  <a:schemeClr val="accent6"/>
                </a:solidFill>
              </a:rPr>
              <a:t>When do you want to move? </a:t>
            </a:r>
          </a:p>
          <a:p>
            <a:pPr marL="0" indent="0">
              <a:buNone/>
            </a:pPr>
            <a:endParaRPr lang="en-US" i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chemeClr val="accent6"/>
                </a:solidFill>
              </a:rPr>
              <a:t>Do you have any special instructions or needs?</a:t>
            </a:r>
          </a:p>
          <a:p>
            <a:pPr marL="0" indent="0">
              <a:buNone/>
            </a:pPr>
            <a:endParaRPr lang="en-US" i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dirty="0" smtClean="0"/>
              <a:t>Or any other question that </a:t>
            </a:r>
            <a:r>
              <a:rPr lang="en-US" b="1" i="1" dirty="0" smtClean="0"/>
              <a:t>QUALIFIES</a:t>
            </a:r>
            <a:r>
              <a:rPr lang="en-US" dirty="0" smtClean="0"/>
              <a:t> a buyer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266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tock_72974793_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600" y="-194303"/>
            <a:ext cx="10835645" cy="72216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5101166"/>
            <a:ext cx="9355667" cy="1430867"/>
          </a:xfrm>
          <a:prstGeom prst="rect">
            <a:avLst/>
          </a:prstGeom>
          <a:solidFill>
            <a:schemeClr val="accent6">
              <a:lumMod val="75000"/>
              <a:alpha val="8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94934" y="5266269"/>
            <a:ext cx="756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FFFF"/>
                </a:solidFill>
              </a:rPr>
              <a:t>The Power of Referrals</a:t>
            </a:r>
            <a:endParaRPr lang="en-US" sz="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631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Main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dirty="0" smtClean="0"/>
              <a:t>Video Marketing: </a:t>
            </a:r>
          </a:p>
          <a:p>
            <a:pPr marL="0" indent="0">
              <a:buNone/>
            </a:pPr>
            <a:r>
              <a:rPr lang="en-US" sz="2800" i="1" dirty="0" smtClean="0"/>
              <a:t>The power of ENGAGEMENT-based videos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2) Pre-Qualifying your prospects with Facebook ads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3) The Power of Referrals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296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reviews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i="1" dirty="0" smtClean="0"/>
              <a:t>“They moved my stuff and didn’t break anything. It all arrived </a:t>
            </a:r>
            <a:r>
              <a:rPr lang="mr-IN" i="1" dirty="0" smtClean="0"/>
              <a:t>–</a:t>
            </a:r>
            <a:r>
              <a:rPr lang="en-US" i="1" dirty="0" smtClean="0"/>
              <a:t> like, all of it.”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 smtClean="0"/>
              <a:t>“They showed up on time.”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 smtClean="0"/>
              <a:t>“They answered my calls.”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 smtClean="0"/>
              <a:t>“They didn’t drag mud through my house.”</a:t>
            </a:r>
          </a:p>
        </p:txBody>
      </p:sp>
    </p:spTree>
    <p:extLst>
      <p:ext uri="{BB962C8B-B14F-4D97-AF65-F5344CB8AC3E}">
        <p14:creationId xmlns:p14="http://schemas.microsoft.com/office/powerpoint/2010/main" val="2993532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hree stars strategy(1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3" b="15033"/>
          <a:stretch>
            <a:fillRect/>
          </a:stretch>
        </p:blipFill>
        <p:spPr>
          <a:xfrm>
            <a:off x="1780935" y="941283"/>
            <a:ext cx="6498819" cy="3574100"/>
          </a:xfrm>
        </p:spPr>
      </p:pic>
      <p:cxnSp>
        <p:nvCxnSpPr>
          <p:cNvPr id="8" name="Straight Arrow Connector 7"/>
          <p:cNvCxnSpPr/>
          <p:nvPr/>
        </p:nvCxnSpPr>
        <p:spPr>
          <a:xfrm flipV="1">
            <a:off x="1881969" y="3778250"/>
            <a:ext cx="1404156" cy="1224687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8995" y="4697148"/>
            <a:ext cx="7540759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500" dirty="0" smtClean="0">
                <a:solidFill>
                  <a:schemeClr val="accent6"/>
                </a:solidFill>
              </a:rPr>
              <a:t>NOT ENOUGH!</a:t>
            </a:r>
            <a:endParaRPr lang="en-US" sz="95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043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old-star-star-clipart-and-animated-graphics-of-stars-image-847x4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9760"/>
            <a:ext cx="8043333" cy="446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11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Opportunity #1: Before the Move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8740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Objective: REMOVE a point of pain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i="1" dirty="0" smtClean="0"/>
              <a:t>Send moving boxes 1 week ahead of the move </a:t>
            </a:r>
          </a:p>
          <a:p>
            <a:pPr lvl="1"/>
            <a:r>
              <a:rPr lang="en-US" dirty="0" smtClean="0"/>
              <a:t>Include tape, markers, pizza vouchers</a:t>
            </a:r>
          </a:p>
          <a:p>
            <a:pPr lvl="1"/>
            <a:r>
              <a:rPr lang="en-US" dirty="0" smtClean="0"/>
              <a:t>Think of what YOU’D need right before you move</a:t>
            </a:r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340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Opportunity #2: After the Move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Objective: REMOVE a point of pain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i="1" dirty="0" smtClean="0"/>
              <a:t>Send a cleaning service for their home or car</a:t>
            </a:r>
          </a:p>
          <a:p>
            <a:pPr lvl="1"/>
            <a:r>
              <a:rPr lang="en-US" dirty="0" smtClean="0"/>
              <a:t>Do this 1 week after the move</a:t>
            </a:r>
          </a:p>
          <a:p>
            <a:pPr lvl="1"/>
            <a:r>
              <a:rPr lang="en-US" dirty="0" smtClean="0"/>
              <a:t>Send mobile car cleaning service</a:t>
            </a:r>
          </a:p>
          <a:p>
            <a:pPr lvl="1"/>
            <a:r>
              <a:rPr lang="en-US" dirty="0" smtClean="0"/>
              <a:t>Send cleaners or contractors to help patch up any dings or scratches </a:t>
            </a:r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430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Opportunity #3: Never Stop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Objective: Stay top of mind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i="1" dirty="0" smtClean="0"/>
              <a:t>Send moments of “surprise and delight”</a:t>
            </a:r>
          </a:p>
          <a:p>
            <a:pPr lvl="1"/>
            <a:r>
              <a:rPr lang="en-US" dirty="0" smtClean="0"/>
              <a:t>Send quarterly “lumpy” marketing drops </a:t>
            </a:r>
          </a:p>
          <a:p>
            <a:pPr lvl="1"/>
            <a:r>
              <a:rPr lang="en-US" dirty="0" smtClean="0"/>
              <a:t>Make them OUTSIDE of typical holidays </a:t>
            </a:r>
          </a:p>
          <a:p>
            <a:pPr lvl="1"/>
            <a:r>
              <a:rPr lang="en-US" dirty="0" smtClean="0"/>
              <a:t>Be consistent </a:t>
            </a:r>
            <a:endParaRPr lang="en-US" dirty="0"/>
          </a:p>
          <a:p>
            <a:pPr marL="571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166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here’s what they’ll do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802" b="8802"/>
          <a:stretch>
            <a:fillRect/>
          </a:stretch>
        </p:blipFill>
        <p:spPr>
          <a:xfrm>
            <a:off x="0" y="1417638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993906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Here’s what you need to take away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1) </a:t>
            </a:r>
            <a:r>
              <a:rPr lang="en-US" b="1" dirty="0" smtClean="0">
                <a:solidFill>
                  <a:srgbClr val="F79646"/>
                </a:solidFill>
              </a:rPr>
              <a:t>Video is here to stay</a:t>
            </a:r>
            <a:r>
              <a:rPr lang="en-US" dirty="0" smtClean="0"/>
              <a:t>, but shooting engaging video is where it’s at </a:t>
            </a:r>
            <a:r>
              <a:rPr lang="mr-IN" dirty="0" smtClean="0"/>
              <a:t>–</a:t>
            </a:r>
            <a:r>
              <a:rPr lang="en-US" dirty="0" smtClean="0"/>
              <a:t> and then turn it into a lead generation machine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2) </a:t>
            </a:r>
            <a:r>
              <a:rPr lang="en-US" b="1" dirty="0" smtClean="0">
                <a:solidFill>
                  <a:srgbClr val="F79646"/>
                </a:solidFill>
              </a:rPr>
              <a:t>Pre-qualify </a:t>
            </a:r>
            <a:r>
              <a:rPr lang="en-US" dirty="0" smtClean="0"/>
              <a:t>your prospects with long-form ads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3) </a:t>
            </a:r>
            <a:r>
              <a:rPr lang="en-US" b="1" dirty="0" smtClean="0">
                <a:solidFill>
                  <a:srgbClr val="F79646"/>
                </a:solidFill>
              </a:rPr>
              <a:t>Focus on referrals </a:t>
            </a:r>
            <a:r>
              <a:rPr lang="mr-IN" dirty="0" smtClean="0"/>
              <a:t>–</a:t>
            </a:r>
            <a:r>
              <a:rPr lang="en-US" dirty="0" smtClean="0"/>
              <a:t> and let them share, share, share!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691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uestion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0" b="28104"/>
          <a:stretch/>
        </p:blipFill>
        <p:spPr>
          <a:xfrm>
            <a:off x="643472" y="0"/>
            <a:ext cx="7366000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88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tock-4785136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891" y="-118533"/>
            <a:ext cx="10807473" cy="7213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3532" y="5101166"/>
            <a:ext cx="9355667" cy="1430867"/>
          </a:xfrm>
          <a:prstGeom prst="rect">
            <a:avLst/>
          </a:prstGeom>
          <a:solidFill>
            <a:schemeClr val="accent6">
              <a:lumMod val="75000"/>
              <a:alpha val="8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94934" y="5384800"/>
            <a:ext cx="7569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chemeClr val="bg1"/>
                </a:solidFill>
              </a:rPr>
              <a:t>Purpose Based Branding</a:t>
            </a:r>
            <a:endParaRPr lang="en-US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1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Purpose-Based Branding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857067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Email open rates suck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click through rate is even worse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But people watch videos</a:t>
            </a:r>
            <a:r>
              <a:rPr lang="mr-IN" dirty="0" smtClean="0"/>
              <a:t>…</a:t>
            </a:r>
            <a:r>
              <a:rPr lang="en-CA" dirty="0" smtClean="0"/>
              <a:t>so welcome to the new age of advertising!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345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Purpose-Based Branding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Use your videos as part of a lead generation system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There are a few steps involved, but it’s not complicated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Hardest part: getting used to shooting video!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631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90618"/>
            <a:ext cx="7315200" cy="1154097"/>
          </a:xfrm>
        </p:spPr>
        <p:txBody>
          <a:bodyPr>
            <a:normAutofit/>
          </a:bodyPr>
          <a:lstStyle/>
          <a:p>
            <a:r>
              <a:rPr lang="en-US" sz="3500" dirty="0" smtClean="0"/>
              <a:t>Purpose-Based Branding Flow</a:t>
            </a:r>
            <a:endParaRPr lang="en-US" sz="3500" dirty="0"/>
          </a:p>
        </p:txBody>
      </p:sp>
      <p:pic>
        <p:nvPicPr>
          <p:cNvPr id="4" name="Content Placeholder 3" descr="ibb_flow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r="693"/>
          <a:stretch>
            <a:fillRect/>
          </a:stretch>
        </p:blipFill>
        <p:spPr>
          <a:xfrm>
            <a:off x="0" y="1738219"/>
            <a:ext cx="8500533" cy="4113061"/>
          </a:xfrm>
        </p:spPr>
      </p:pic>
    </p:spTree>
    <p:extLst>
      <p:ext uri="{BB962C8B-B14F-4D97-AF65-F5344CB8AC3E}">
        <p14:creationId xmlns:p14="http://schemas.microsoft.com/office/powerpoint/2010/main" val="2751489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dirty="0" smtClean="0"/>
              <a:t>Live videos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These should be: </a:t>
            </a:r>
          </a:p>
          <a:p>
            <a:pPr lvl="1"/>
            <a:r>
              <a:rPr lang="en-US" dirty="0" smtClean="0"/>
              <a:t>Helpful</a:t>
            </a:r>
          </a:p>
          <a:p>
            <a:pPr lvl="1"/>
            <a:r>
              <a:rPr lang="en-US" dirty="0" smtClean="0"/>
              <a:t>Long form (6-10 minutes)</a:t>
            </a:r>
          </a:p>
          <a:p>
            <a:pPr lvl="1"/>
            <a:r>
              <a:rPr lang="en-US" dirty="0" smtClean="0"/>
              <a:t>Start with introducing yourself</a:t>
            </a:r>
          </a:p>
          <a:p>
            <a:pPr lvl="1"/>
            <a:r>
              <a:rPr lang="en-US" dirty="0" smtClean="0"/>
              <a:t>Then the topic</a:t>
            </a:r>
          </a:p>
          <a:p>
            <a:pPr lvl="1"/>
            <a:r>
              <a:rPr lang="en-US" dirty="0" smtClean="0"/>
              <a:t>Then a teachable moment with a story and/or metaphor thrown in</a:t>
            </a:r>
          </a:p>
          <a:p>
            <a:pPr lvl="1"/>
            <a:r>
              <a:rPr lang="en-US" dirty="0" smtClean="0"/>
              <a:t>End with a simple call to action </a:t>
            </a:r>
            <a:r>
              <a:rPr lang="mr-IN" dirty="0" smtClean="0"/>
              <a:t>–</a:t>
            </a:r>
            <a:r>
              <a:rPr lang="en-US" dirty="0" smtClean="0"/>
              <a:t> or none. Do NOT sell! </a:t>
            </a:r>
          </a:p>
        </p:txBody>
      </p:sp>
    </p:spTree>
    <p:extLst>
      <p:ext uri="{BB962C8B-B14F-4D97-AF65-F5344CB8AC3E}">
        <p14:creationId xmlns:p14="http://schemas.microsoft.com/office/powerpoint/2010/main" val="2790561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dirty="0" smtClean="0"/>
              <a:t>Live </a:t>
            </a:r>
            <a:r>
              <a:rPr lang="en-US" sz="3500" dirty="0"/>
              <a:t>videos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en-US" dirty="0" smtClean="0"/>
              <a:t>Challenge is what do you say? </a:t>
            </a:r>
          </a:p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r>
              <a:rPr lang="en-US" dirty="0" smtClean="0"/>
              <a:t>Helpful hints: </a:t>
            </a:r>
          </a:p>
          <a:p>
            <a:pPr marL="502920" indent="-457200">
              <a:buAutoNum type="arabicParenR"/>
            </a:pPr>
            <a:r>
              <a:rPr lang="en-US" dirty="0" smtClean="0"/>
              <a:t>Answerthepublic.com </a:t>
            </a:r>
          </a:p>
          <a:p>
            <a:pPr marL="502920" indent="-457200">
              <a:buAutoNum type="arabicParenR"/>
            </a:pPr>
            <a:endParaRPr lang="en-US" dirty="0"/>
          </a:p>
          <a:p>
            <a:pPr marL="502920" indent="-457200">
              <a:buAutoNum type="arabicParenR"/>
            </a:pPr>
            <a:r>
              <a:rPr lang="en-US" dirty="0" smtClean="0"/>
              <a:t>Google! </a:t>
            </a:r>
          </a:p>
          <a:p>
            <a:pPr marL="502920" indent="-457200">
              <a:buAutoNum type="arabicParenR"/>
            </a:pPr>
            <a:endParaRPr lang="en-US" dirty="0"/>
          </a:p>
          <a:p>
            <a:pPr marL="502920" indent="-457200">
              <a:buAutoNum type="arabicParenR"/>
            </a:pPr>
            <a:r>
              <a:rPr lang="en-US" dirty="0" smtClean="0"/>
              <a:t>Questions you get asked on a regular basis!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211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dirty="0" smtClean="0"/>
              <a:t>Live </a:t>
            </a:r>
            <a:r>
              <a:rPr lang="en-US" sz="3500" dirty="0"/>
              <a:t>videos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Let’s start building your LIVE video topic list!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Come up with the top 3 questions/problems people have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What STORY or METAPHOR can you relate the topic to?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Your call to action is simple: please share.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884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2896</TotalTime>
  <Words>650</Words>
  <Application>Microsoft Macintosh PowerPoint</Application>
  <PresentationFormat>On-screen Show (4:3)</PresentationFormat>
  <Paragraphs>125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3 Main Things</vt:lpstr>
      <vt:lpstr>PowerPoint Presentation</vt:lpstr>
      <vt:lpstr>Purpose-Based Branding</vt:lpstr>
      <vt:lpstr>Purpose-Based Branding</vt:lpstr>
      <vt:lpstr>Purpose-Based Branding Flow</vt:lpstr>
      <vt:lpstr>Live videos</vt:lpstr>
      <vt:lpstr>Live videos</vt:lpstr>
      <vt:lpstr>Live videos</vt:lpstr>
      <vt:lpstr>Offer Videos</vt:lpstr>
      <vt:lpstr>Offer Videos</vt:lpstr>
      <vt:lpstr>PowerPoint Presentation</vt:lpstr>
      <vt:lpstr>Building the perfect ad</vt:lpstr>
      <vt:lpstr>Building the perfect ad</vt:lpstr>
      <vt:lpstr>Building the perfect ad</vt:lpstr>
      <vt:lpstr>Building the perfect ad</vt:lpstr>
      <vt:lpstr>PowerPoint Presentation</vt:lpstr>
      <vt:lpstr>Building the perfect ad</vt:lpstr>
      <vt:lpstr>PowerPoint Presentation</vt:lpstr>
      <vt:lpstr>Typical reviews</vt:lpstr>
      <vt:lpstr>PowerPoint Presentation</vt:lpstr>
      <vt:lpstr>PowerPoint Presentation</vt:lpstr>
      <vt:lpstr>Opportunity #1: Before the Move</vt:lpstr>
      <vt:lpstr>Opportunity #2: After the Move</vt:lpstr>
      <vt:lpstr>Opportunity #3: Never Stop</vt:lpstr>
      <vt:lpstr>And here’s what they’ll do</vt:lpstr>
      <vt:lpstr>Here’s what you need to take away</vt:lpstr>
      <vt:lpstr>PowerPoint Presentation</vt:lpstr>
    </vt:vector>
  </TitlesOfParts>
  <Company>Impetus Social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Maximizing your Social ROI</dc:title>
  <dc:creator>Rebecca Mountain</dc:creator>
  <cp:lastModifiedBy>Rebecca Mountain</cp:lastModifiedBy>
  <cp:revision>22</cp:revision>
  <dcterms:created xsi:type="dcterms:W3CDTF">2018-11-13T00:43:44Z</dcterms:created>
  <dcterms:modified xsi:type="dcterms:W3CDTF">2018-11-15T01:01:45Z</dcterms:modified>
</cp:coreProperties>
</file>