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92"/>
  </p:notesMasterIdLst>
  <p:sldIdLst>
    <p:sldId id="258" r:id="rId2"/>
    <p:sldId id="26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6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1" r:id="rId25"/>
    <p:sldId id="288" r:id="rId26"/>
    <p:sldId id="289" r:id="rId27"/>
    <p:sldId id="290" r:id="rId28"/>
    <p:sldId id="296" r:id="rId29"/>
    <p:sldId id="292" r:id="rId30"/>
    <p:sldId id="293" r:id="rId31"/>
    <p:sldId id="294" r:id="rId32"/>
    <p:sldId id="295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43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4" r:id="rId81"/>
    <p:sldId id="345" r:id="rId82"/>
    <p:sldId id="346" r:id="rId83"/>
    <p:sldId id="347" r:id="rId84"/>
    <p:sldId id="348" r:id="rId85"/>
    <p:sldId id="349" r:id="rId86"/>
    <p:sldId id="351" r:id="rId87"/>
    <p:sldId id="356" r:id="rId88"/>
    <p:sldId id="352" r:id="rId89"/>
    <p:sldId id="353" r:id="rId90"/>
    <p:sldId id="357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45065-5631-4C80-B7EC-05CD46A262A8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A932B-BF11-4E95-8392-E5D6E79A29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06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53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35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188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27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513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291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8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116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204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8689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04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19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864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2305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035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541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422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92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3653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310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397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104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8119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699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267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374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960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011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239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930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127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7507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836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1247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658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18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7105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659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7176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729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810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632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8796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168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2576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8981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496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8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50987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3955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49183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6205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37310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65254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265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42760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0835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03276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7086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1862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60961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999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93900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3290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21217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42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7841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8111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890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940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6890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30722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880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95499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391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23645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80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0331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8520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6707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4750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6839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5339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19833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4279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3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A932B-BF11-4E95-8392-E5D6E79A298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816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9332-A418-4233-BB28-54FC61320302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23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2BED-1633-4242-954B-8C008B0ACEBD}" type="datetime1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85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DBDB-558C-4003-A826-B3B50E1B017D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9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5236-A6DB-4D02-8DD0-F925197A8B16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97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1C8B-D5F9-4E92-B8F6-9235F8C89977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57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5C79-96D6-40DB-BBC9-11098B3822E5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84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24DED-CF1D-4E2F-AC40-8E05A4CC9A41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211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2073-170D-40C5-B281-910BC058B9D0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51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CA28-B7C4-48E2-89C8-F2CD255FFD1D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27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5F0B-F0B8-4E32-BC29-15AF24763F0E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60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5CAF-39F8-4AB0-8326-D784A2D890CA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2958-416C-4A60-A7C6-CF439A5FFA42}" type="datetime1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13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7584-E0E6-453B-B069-9C4AC8E09069}" type="datetime1">
              <a:rPr lang="en-CA" smtClean="0"/>
              <a:t>2018-12-18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89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D8DB-8673-4FFE-AEB3-D6569EC8C980}" type="datetime1">
              <a:rPr lang="en-CA" smtClean="0"/>
              <a:t>2018-12-18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0AC9-E3F3-4572-9850-F95AF65EBDF1}" type="datetime1">
              <a:rPr lang="en-CA" smtClean="0"/>
              <a:t>2018-12-18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08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F7C5-CC06-4A06-A2B1-19E3B4A20831}" type="datetime1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4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5F2F-ED43-4417-AC48-AE68CCABB8BD}" type="datetime1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8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3148C7-B798-4FA2-992B-38F1854932B9}" type="datetime1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CA" smtClean="0"/>
              <a:t>Canadian Association of Movers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9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228600"/>
            <a:ext cx="4791075" cy="6388100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7658100" y="5181600"/>
            <a:ext cx="4149290" cy="1257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800" b="1" dirty="0" smtClean="0"/>
              <a:t>Canadian Association</a:t>
            </a:r>
          </a:p>
          <a:p>
            <a:pPr algn="r"/>
            <a:r>
              <a:rPr lang="en-CA" sz="2800" b="1" dirty="0" smtClean="0"/>
              <a:t>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"/>
    </mc:Choice>
    <mc:Fallback xmlns="">
      <p:transition spd="slow" advTm="299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422275"/>
            <a:ext cx="7565590" cy="50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96" y="4476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95" y="4603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96" y="3841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64" y="4349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15" y="4603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476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06" y="4476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498474"/>
            <a:ext cx="7515801" cy="50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04" y="511174"/>
            <a:ext cx="7398197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2" y="279399"/>
            <a:ext cx="4619627" cy="6159502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7747000" y="5143500"/>
            <a:ext cx="4060389" cy="1295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800" b="1" dirty="0" smtClean="0"/>
              <a:t>Canadian Association</a:t>
            </a:r>
          </a:p>
          <a:p>
            <a:pPr algn="r"/>
            <a:r>
              <a:rPr lang="en-CA" sz="2800" b="1" dirty="0" smtClean="0"/>
              <a:t>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"/>
    </mc:Choice>
    <mc:Fallback xmlns="">
      <p:transition spd="slow" advTm="326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25" y="523874"/>
            <a:ext cx="751267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05" y="561974"/>
            <a:ext cx="749359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857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11175"/>
            <a:ext cx="7579301" cy="50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60375"/>
            <a:ext cx="7743390" cy="51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85775"/>
            <a:ext cx="7579301" cy="50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460374"/>
            <a:ext cx="7604701" cy="50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511174"/>
            <a:ext cx="7617401" cy="50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473075"/>
            <a:ext cx="7680901" cy="51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603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98" y="317033"/>
            <a:ext cx="6943291" cy="5207468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6750048" y="5664201"/>
            <a:ext cx="505734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3875"/>
            <a:ext cx="7579301" cy="50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603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603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5365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549275"/>
            <a:ext cx="7541201" cy="50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349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434974"/>
            <a:ext cx="7706301" cy="51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857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25" y="4730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422274"/>
            <a:ext cx="7717990" cy="51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4" y="314704"/>
            <a:ext cx="7502567" cy="49938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511174"/>
            <a:ext cx="7553901" cy="502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476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73074"/>
            <a:ext cx="7655501" cy="50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434975"/>
            <a:ext cx="7668201" cy="5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4476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4730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76" y="447674"/>
            <a:ext cx="7646236" cy="50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4730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4857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476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94" y="409574"/>
            <a:ext cx="749359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5111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25" y="523874"/>
            <a:ext cx="751267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4857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857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05" y="536574"/>
            <a:ext cx="749359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4984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5111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1175"/>
            <a:ext cx="7503101" cy="4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603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5111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447674"/>
            <a:ext cx="7590990" cy="50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5" y="447674"/>
            <a:ext cx="7665316" cy="51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857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476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7" y="434974"/>
            <a:ext cx="7722554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476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07" y="4095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45" y="511174"/>
            <a:ext cx="7531756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4857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5365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5" y="536574"/>
            <a:ext cx="7474516" cy="49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485775"/>
            <a:ext cx="7552890" cy="50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73075"/>
            <a:ext cx="7579301" cy="50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476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5238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603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4730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25" y="511174"/>
            <a:ext cx="751267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26" y="4222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56" y="396874"/>
            <a:ext cx="7741634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07" y="4603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11175"/>
            <a:ext cx="7579301" cy="50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561975"/>
            <a:ext cx="7514790" cy="50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45" y="511174"/>
            <a:ext cx="7531756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45" y="523874"/>
            <a:ext cx="7531756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4730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4984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04" y="612774"/>
            <a:ext cx="7398197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86" y="498474"/>
            <a:ext cx="756991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5365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6" y="498474"/>
            <a:ext cx="762715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05" y="561974"/>
            <a:ext cx="749359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5" y="4984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511174"/>
            <a:ext cx="7489390" cy="49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664201"/>
            <a:ext cx="6474978" cy="774700"/>
          </a:xfrm>
        </p:spPr>
        <p:txBody>
          <a:bodyPr/>
          <a:lstStyle/>
          <a:p>
            <a:pPr algn="r"/>
            <a:r>
              <a:rPr lang="en-CA" sz="2800" b="1" dirty="0" smtClean="0"/>
              <a:t>Canadian Association of Movers</a:t>
            </a:r>
          </a:p>
          <a:p>
            <a:pPr algn="r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90" y="461962"/>
            <a:ext cx="6466548" cy="50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113</TotalTime>
  <Words>717</Words>
  <Application>Microsoft Office PowerPoint</Application>
  <PresentationFormat>Widescreen</PresentationFormat>
  <Paragraphs>269</Paragraphs>
  <Slides>90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</dc:creator>
  <cp:lastModifiedBy>Marian</cp:lastModifiedBy>
  <cp:revision>114</cp:revision>
  <dcterms:created xsi:type="dcterms:W3CDTF">2018-12-11T20:25:54Z</dcterms:created>
  <dcterms:modified xsi:type="dcterms:W3CDTF">2018-12-18T16:05:11Z</dcterms:modified>
</cp:coreProperties>
</file>