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256" r:id="rId2"/>
    <p:sldId id="359" r:id="rId3"/>
    <p:sldId id="369" r:id="rId4"/>
    <p:sldId id="402" r:id="rId5"/>
    <p:sldId id="361" r:id="rId6"/>
    <p:sldId id="288" r:id="rId7"/>
    <p:sldId id="376" r:id="rId8"/>
    <p:sldId id="377" r:id="rId9"/>
    <p:sldId id="379" r:id="rId10"/>
    <p:sldId id="366" r:id="rId11"/>
    <p:sldId id="286" r:id="rId12"/>
    <p:sldId id="380" r:id="rId13"/>
    <p:sldId id="316" r:id="rId14"/>
    <p:sldId id="374" r:id="rId15"/>
    <p:sldId id="373" r:id="rId16"/>
    <p:sldId id="363" r:id="rId17"/>
    <p:sldId id="384" r:id="rId18"/>
    <p:sldId id="345" r:id="rId19"/>
    <p:sldId id="381" r:id="rId20"/>
    <p:sldId id="382" r:id="rId21"/>
    <p:sldId id="346" r:id="rId22"/>
    <p:sldId id="389" r:id="rId23"/>
    <p:sldId id="388" r:id="rId24"/>
    <p:sldId id="285" r:id="rId25"/>
    <p:sldId id="347" r:id="rId26"/>
    <p:sldId id="404" r:id="rId27"/>
    <p:sldId id="356" r:id="rId28"/>
    <p:sldId id="403" r:id="rId29"/>
    <p:sldId id="412" r:id="rId30"/>
    <p:sldId id="386" r:id="rId31"/>
    <p:sldId id="365" r:id="rId32"/>
    <p:sldId id="290" r:id="rId33"/>
    <p:sldId id="331" r:id="rId34"/>
    <p:sldId id="292" r:id="rId35"/>
    <p:sldId id="343" r:id="rId36"/>
    <p:sldId id="409" r:id="rId37"/>
    <p:sldId id="291" r:id="rId38"/>
    <p:sldId id="390" r:id="rId39"/>
    <p:sldId id="410" r:id="rId40"/>
    <p:sldId id="411" r:id="rId41"/>
    <p:sldId id="355" r:id="rId42"/>
    <p:sldId id="354" r:id="rId43"/>
    <p:sldId id="258" r:id="rId44"/>
    <p:sldId id="399" r:id="rId45"/>
    <p:sldId id="364" r:id="rId46"/>
    <p:sldId id="267" r:id="rId47"/>
    <p:sldId id="413" r:id="rId48"/>
    <p:sldId id="414" r:id="rId49"/>
    <p:sldId id="344" r:id="rId50"/>
    <p:sldId id="375" r:id="rId51"/>
    <p:sldId id="396" r:id="rId52"/>
    <p:sldId id="302" r:id="rId53"/>
    <p:sldId id="352" r:id="rId54"/>
    <p:sldId id="312" r:id="rId55"/>
    <p:sldId id="367" r:id="rId56"/>
    <p:sldId id="392" r:id="rId57"/>
    <p:sldId id="393" r:id="rId58"/>
    <p:sldId id="391" r:id="rId59"/>
    <p:sldId id="262" r:id="rId60"/>
    <p:sldId id="394" r:id="rId61"/>
    <p:sldId id="332" r:id="rId62"/>
    <p:sldId id="333" r:id="rId63"/>
    <p:sldId id="294" r:id="rId64"/>
    <p:sldId id="271" r:id="rId65"/>
    <p:sldId id="303" r:id="rId66"/>
    <p:sldId id="313" r:id="rId67"/>
    <p:sldId id="400" r:id="rId68"/>
    <p:sldId id="277" r:id="rId69"/>
    <p:sldId id="398" r:id="rId70"/>
    <p:sldId id="397" r:id="rId71"/>
    <p:sldId id="338" r:id="rId72"/>
    <p:sldId id="335" r:id="rId73"/>
    <p:sldId id="341" r:id="rId74"/>
    <p:sldId id="339" r:id="rId75"/>
    <p:sldId id="340" r:id="rId76"/>
    <p:sldId id="306" r:id="rId77"/>
    <p:sldId id="342"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8">
          <p15:clr>
            <a:srgbClr val="A4A3A4"/>
          </p15:clr>
        </p15:guide>
        <p15:guide id="2" pos="398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Crozier-McKee" initials="SC" lastIdx="0" clrIdx="0">
    <p:extLst>
      <p:ext uri="{19B8F6BF-5375-455C-9EA6-DF929625EA0E}">
        <p15:presenceInfo xmlns:p15="http://schemas.microsoft.com/office/powerpoint/2012/main" userId="S-1-5-21-3995936614-1115884114-2635377386-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9157"/>
    <a:srgbClr val="FFFFFF"/>
    <a:srgbClr val="22521D"/>
    <a:srgbClr val="125F8E"/>
    <a:srgbClr val="17776D"/>
    <a:srgbClr val="B6C4E8"/>
    <a:srgbClr val="1A6F45"/>
    <a:srgbClr val="123A2B"/>
    <a:srgbClr val="122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86385" autoAdjust="0"/>
  </p:normalViewPr>
  <p:slideViewPr>
    <p:cSldViewPr snapToGrid="0" snapToObjects="1">
      <p:cViewPr varScale="1">
        <p:scale>
          <a:sx n="74" d="100"/>
          <a:sy n="74" d="100"/>
        </p:scale>
        <p:origin x="351" y="27"/>
      </p:cViewPr>
      <p:guideLst>
        <p:guide orient="horz" pos="608"/>
        <p:guide pos="3989"/>
      </p:guideLst>
    </p:cSldViewPr>
  </p:slideViewPr>
  <p:outlineViewPr>
    <p:cViewPr>
      <p:scale>
        <a:sx n="33" d="100"/>
        <a:sy n="33" d="100"/>
      </p:scale>
      <p:origin x="0" y="-2522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4" d="100"/>
          <a:sy n="54" d="100"/>
        </p:scale>
        <p:origin x="1851"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CA" sz="3200" b="1" dirty="0">
                <a:solidFill>
                  <a:schemeClr val="bg1"/>
                </a:solidFill>
              </a:rPr>
              <a:t>EMPLOYER BUSINESSES WITH</a:t>
            </a:r>
            <a:r>
              <a:rPr lang="en-CA" sz="3200" b="1" baseline="0" dirty="0">
                <a:solidFill>
                  <a:schemeClr val="bg1"/>
                </a:solidFill>
              </a:rPr>
              <a:t> MRRA POLICY</a:t>
            </a:r>
            <a:endParaRPr lang="en-CA" sz="3200" b="1" dirty="0">
              <a:solidFill>
                <a:schemeClr val="bg1"/>
              </a:solidFill>
            </a:endParaRPr>
          </a:p>
        </c:rich>
      </c:tx>
      <c:layout>
        <c:manualLayout>
          <c:xMode val="edge"/>
          <c:yMode val="edge"/>
          <c:x val="0.17239929706903948"/>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EMPLOYER BUSINESSES IN CANADA 2015</c:v>
                </c:pt>
              </c:strCache>
            </c:strRef>
          </c:tx>
          <c:explosion val="18"/>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68A-4F7C-B0CB-8087DA19E7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68A-4F7C-B0CB-8087DA19E760}"/>
              </c:ext>
            </c:extLst>
          </c:dPt>
          <c:cat>
            <c:numRef>
              <c:f>Sheet1!$A$2:$A$3</c:f>
              <c:numCache>
                <c:formatCode>#,##0</c:formatCode>
                <c:ptCount val="2"/>
                <c:pt idx="0">
                  <c:v>128477</c:v>
                </c:pt>
                <c:pt idx="1">
                  <c:v>1167918</c:v>
                </c:pt>
              </c:numCache>
            </c:numRef>
          </c:cat>
          <c:val>
            <c:numRef>
              <c:f>Sheet1!$B$2:$B$3</c:f>
              <c:numCache>
                <c:formatCode>0%</c:formatCode>
                <c:ptCount val="2"/>
                <c:pt idx="0">
                  <c:v>0.11</c:v>
                </c:pt>
                <c:pt idx="1">
                  <c:v>0.89</c:v>
                </c:pt>
              </c:numCache>
            </c:numRef>
          </c:val>
          <c:extLst>
            <c:ext xmlns:c16="http://schemas.microsoft.com/office/drawing/2014/chart" uri="{C3380CC4-5D6E-409C-BE32-E72D297353CC}">
              <c16:uniqueId val="{00000000-4A64-4395-8618-45C108DCB9D4}"/>
            </c:ext>
          </c:extLst>
        </c:ser>
        <c:dLbls>
          <c:showLegendKey val="0"/>
          <c:showVal val="0"/>
          <c:showCatName val="0"/>
          <c:showSerName val="0"/>
          <c:showPercent val="0"/>
          <c:showBubbleSize val="0"/>
          <c:showLeaderLines val="1"/>
        </c:dLbls>
        <c:firstSliceAng val="56"/>
      </c:pieChart>
      <c:spPr>
        <a:noFill/>
        <a:ln>
          <a:noFill/>
        </a:ln>
        <a:effectLst/>
      </c:spPr>
    </c:plotArea>
    <c:legend>
      <c:legendPos val="b"/>
      <c:layout>
        <c:manualLayout>
          <c:xMode val="edge"/>
          <c:yMode val="edge"/>
          <c:x val="6.9441171198728266E-2"/>
          <c:y val="0.41064342396217124"/>
          <c:w val="0.1845742765282454"/>
          <c:h val="0.5205524604559922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r>
              <a:rPr lang="en-US" sz="4400" b="1" dirty="0">
                <a:solidFill>
                  <a:schemeClr val="bg1"/>
                </a:solidFill>
              </a:rPr>
              <a:t>Employers With MRRA Policy</a:t>
            </a:r>
          </a:p>
        </c:rich>
      </c:tx>
      <c:layout>
        <c:manualLayout>
          <c:xMode val="edge"/>
          <c:yMode val="edge"/>
          <c:x val="0.10764227909011374"/>
          <c:y val="1.5973001016654265E-2"/>
        </c:manualLayout>
      </c:layout>
      <c:overlay val="0"/>
      <c:spPr>
        <a:noFill/>
        <a:ln>
          <a:noFill/>
        </a:ln>
        <a:effectLst/>
      </c:spPr>
      <c:txPr>
        <a:bodyPr rot="0" spcFirstLastPara="1" vertOverflow="ellipsis" vert="horz" wrap="square" anchor="ctr" anchorCtr="1"/>
        <a:lstStyle/>
        <a:p>
          <a:pPr algn="ct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680386867962783"/>
          <c:y val="0.13781684312034817"/>
          <c:w val="0.54086078620471389"/>
          <c:h val="0.7650505994393304"/>
        </c:manualLayout>
      </c:layout>
      <c:pieChart>
        <c:varyColors val="1"/>
        <c:ser>
          <c:idx val="0"/>
          <c:order val="0"/>
          <c:tx>
            <c:strRef>
              <c:f>Sheet1!$B$1</c:f>
              <c:strCache>
                <c:ptCount val="1"/>
                <c:pt idx="0">
                  <c:v>Employers With MRRA Policy</c:v>
                </c:pt>
              </c:strCache>
            </c:strRef>
          </c:tx>
          <c:spPr>
            <a:effectLst>
              <a:softEdge rad="12700"/>
            </a:effectLst>
            <a:scene3d>
              <a:camera prst="orthographicFront"/>
              <a:lightRig rig="threePt" dir="t">
                <a:rot lat="0" lon="0" rev="600000"/>
              </a:lightRig>
            </a:scene3d>
          </c:spPr>
          <c:explosion val="12"/>
          <c:dPt>
            <c:idx val="0"/>
            <c:bubble3D val="0"/>
            <c:spPr>
              <a:solidFill>
                <a:srgbClr val="0070C0"/>
              </a:solidFill>
              <a:ln w="19050">
                <a:solidFill>
                  <a:schemeClr val="lt1"/>
                </a:solidFill>
              </a:ln>
              <a:effectLst>
                <a:softEdge rad="12700"/>
              </a:effectLst>
              <a:scene3d>
                <a:camera prst="orthographicFront"/>
                <a:lightRig rig="threePt" dir="t">
                  <a:rot lat="0" lon="0" rev="600000"/>
                </a:lightRig>
              </a:scene3d>
            </c:spPr>
            <c:extLst>
              <c:ext xmlns:c16="http://schemas.microsoft.com/office/drawing/2014/chart" uri="{C3380CC4-5D6E-409C-BE32-E72D297353CC}">
                <c16:uniqueId val="{00000001-9381-452B-A2DD-BBB19AB3C44B}"/>
              </c:ext>
            </c:extLst>
          </c:dPt>
          <c:dPt>
            <c:idx val="1"/>
            <c:bubble3D val="0"/>
            <c:spPr>
              <a:solidFill>
                <a:srgbClr val="129157"/>
              </a:solidFill>
              <a:ln w="19050">
                <a:solidFill>
                  <a:schemeClr val="lt1"/>
                </a:solidFill>
              </a:ln>
              <a:effectLst>
                <a:softEdge rad="12700"/>
              </a:effectLst>
              <a:scene3d>
                <a:camera prst="orthographicFront"/>
                <a:lightRig rig="threePt" dir="t">
                  <a:rot lat="0" lon="0" rev="600000"/>
                </a:lightRig>
              </a:scene3d>
            </c:spPr>
            <c:extLst>
              <c:ext xmlns:c16="http://schemas.microsoft.com/office/drawing/2014/chart" uri="{C3380CC4-5D6E-409C-BE32-E72D297353CC}">
                <c16:uniqueId val="{00000003-9381-452B-A2DD-BBB19AB3C44B}"/>
              </c:ext>
            </c:extLst>
          </c:dPt>
          <c:cat>
            <c:numRef>
              <c:f>Sheet1!$A$2:$A$3</c:f>
              <c:numCache>
                <c:formatCode>#,##0</c:formatCode>
                <c:ptCount val="2"/>
                <c:pt idx="0">
                  <c:v>69507</c:v>
                </c:pt>
                <c:pt idx="1">
                  <c:v>58970</c:v>
                </c:pt>
              </c:numCache>
            </c:numRef>
          </c:cat>
          <c:val>
            <c:numRef>
              <c:f>Sheet1!$B$2:$B$3</c:f>
              <c:numCache>
                <c:formatCode>General</c:formatCode>
                <c:ptCount val="2"/>
                <c:pt idx="0">
                  <c:v>54.1</c:v>
                </c:pt>
                <c:pt idx="1">
                  <c:v>45.9</c:v>
                </c:pt>
              </c:numCache>
            </c:numRef>
          </c:val>
          <c:extLst>
            <c:ext xmlns:c16="http://schemas.microsoft.com/office/drawing/2014/chart" uri="{C3380CC4-5D6E-409C-BE32-E72D297353CC}">
              <c16:uniqueId val="{00000000-3092-444C-86E3-772D969228D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21107692500993386"/>
          <c:w val="0.29606537181700171"/>
          <c:h val="0.78892315131986945"/>
        </c:manualLayout>
      </c:layout>
      <c:overlay val="0"/>
      <c:spPr>
        <a:noFill/>
        <a:ln>
          <a:noFill/>
        </a:ln>
        <a:effectLst/>
      </c:spPr>
      <c:txPr>
        <a:bodyPr rot="0" spcFirstLastPara="1" vertOverflow="ellipsis" vert="horz" wrap="square" anchor="ctr" anchorCtr="1"/>
        <a:lstStyle/>
        <a:p>
          <a:pPr>
            <a:defRPr sz="207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A5377-F007-4503-9B40-FCF1AF66F75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C5C9FB2-81B4-4497-90F3-00437ABB22DA}">
      <dgm:prSet/>
      <dgm:spPr/>
      <dgm:t>
        <a:bodyPr/>
        <a:lstStyle/>
        <a:p>
          <a:r>
            <a:rPr lang="en-US" dirty="0"/>
            <a:t>RESEARCH</a:t>
          </a:r>
        </a:p>
      </dgm:t>
    </dgm:pt>
    <dgm:pt modelId="{5453807B-5FAA-4286-9ADF-A17100DB0059}" type="parTrans" cxnId="{EA5E3618-C624-4E73-99DF-6F84424B2645}">
      <dgm:prSet/>
      <dgm:spPr/>
      <dgm:t>
        <a:bodyPr/>
        <a:lstStyle/>
        <a:p>
          <a:endParaRPr lang="en-US"/>
        </a:p>
      </dgm:t>
    </dgm:pt>
    <dgm:pt modelId="{6D977999-513B-4759-96A2-DCA193A305DB}" type="sibTrans" cxnId="{EA5E3618-C624-4E73-99DF-6F84424B2645}">
      <dgm:prSet/>
      <dgm:spPr/>
      <dgm:t>
        <a:bodyPr/>
        <a:lstStyle/>
        <a:p>
          <a:endParaRPr lang="en-US"/>
        </a:p>
      </dgm:t>
    </dgm:pt>
    <dgm:pt modelId="{029E8C6A-6B2C-4334-A547-63E611F0D61F}">
      <dgm:prSet/>
      <dgm:spPr/>
      <dgm:t>
        <a:bodyPr/>
        <a:lstStyle/>
        <a:p>
          <a:r>
            <a:rPr lang="en-CA" dirty="0"/>
            <a:t>LEGISLATION</a:t>
          </a:r>
          <a:endParaRPr lang="en-US" dirty="0"/>
        </a:p>
      </dgm:t>
    </dgm:pt>
    <dgm:pt modelId="{6A27B8A0-12BA-4542-81D8-35929AD95469}" type="parTrans" cxnId="{6ACC5B2C-924E-4417-8CDE-961DFBE35E07}">
      <dgm:prSet/>
      <dgm:spPr/>
      <dgm:t>
        <a:bodyPr/>
        <a:lstStyle/>
        <a:p>
          <a:endParaRPr lang="en-US"/>
        </a:p>
      </dgm:t>
    </dgm:pt>
    <dgm:pt modelId="{97C8565A-912F-4076-88FB-1B54DBD9D6BF}" type="sibTrans" cxnId="{6ACC5B2C-924E-4417-8CDE-961DFBE35E07}">
      <dgm:prSet/>
      <dgm:spPr/>
      <dgm:t>
        <a:bodyPr/>
        <a:lstStyle/>
        <a:p>
          <a:endParaRPr lang="en-US"/>
        </a:p>
      </dgm:t>
    </dgm:pt>
    <dgm:pt modelId="{17B4BDEE-DF12-4B4A-ACDB-7274F29FB4F2}">
      <dgm:prSet/>
      <dgm:spPr/>
      <dgm:t>
        <a:bodyPr/>
        <a:lstStyle/>
        <a:p>
          <a:r>
            <a:rPr lang="en-CA" dirty="0"/>
            <a:t>POLICY AUDIT</a:t>
          </a:r>
          <a:endParaRPr lang="en-US" dirty="0"/>
        </a:p>
      </dgm:t>
    </dgm:pt>
    <dgm:pt modelId="{07600E62-90FC-448A-9B13-F16583CE68FF}" type="parTrans" cxnId="{B1BF061B-F30D-4F8D-8C9C-E418DAF1D6F7}">
      <dgm:prSet/>
      <dgm:spPr/>
      <dgm:t>
        <a:bodyPr/>
        <a:lstStyle/>
        <a:p>
          <a:endParaRPr lang="en-US"/>
        </a:p>
      </dgm:t>
    </dgm:pt>
    <dgm:pt modelId="{D3B11DB6-5F8D-4F75-A4FF-96C86D8A2904}" type="sibTrans" cxnId="{B1BF061B-F30D-4F8D-8C9C-E418DAF1D6F7}">
      <dgm:prSet/>
      <dgm:spPr/>
      <dgm:t>
        <a:bodyPr/>
        <a:lstStyle/>
        <a:p>
          <a:endParaRPr lang="en-US"/>
        </a:p>
      </dgm:t>
    </dgm:pt>
    <dgm:pt modelId="{85468446-C42A-42C6-A703-C5E91C6F1C38}">
      <dgm:prSet/>
      <dgm:spPr/>
      <dgm:t>
        <a:bodyPr/>
        <a:lstStyle/>
        <a:p>
          <a:r>
            <a:rPr lang="en-CA" dirty="0"/>
            <a:t>ACCOMODATION &amp; IMPAIRMENT</a:t>
          </a:r>
          <a:endParaRPr lang="en-US" dirty="0"/>
        </a:p>
      </dgm:t>
    </dgm:pt>
    <dgm:pt modelId="{F9B687EE-DEAA-4D69-AF3C-BF63AFF56CB7}" type="parTrans" cxnId="{E6CBBA66-AD53-4276-B933-12019AD01574}">
      <dgm:prSet/>
      <dgm:spPr/>
      <dgm:t>
        <a:bodyPr/>
        <a:lstStyle/>
        <a:p>
          <a:endParaRPr lang="en-US"/>
        </a:p>
      </dgm:t>
    </dgm:pt>
    <dgm:pt modelId="{DF4AD6B1-2374-4CAF-899C-CA392A9C0595}" type="sibTrans" cxnId="{E6CBBA66-AD53-4276-B933-12019AD01574}">
      <dgm:prSet/>
      <dgm:spPr/>
      <dgm:t>
        <a:bodyPr/>
        <a:lstStyle/>
        <a:p>
          <a:endParaRPr lang="en-US"/>
        </a:p>
      </dgm:t>
    </dgm:pt>
    <dgm:pt modelId="{E0D1118F-4AEE-4BC0-A6A5-35E21AD3D513}">
      <dgm:prSet/>
      <dgm:spPr/>
      <dgm:t>
        <a:bodyPr/>
        <a:lstStyle/>
        <a:p>
          <a:r>
            <a:rPr lang="en-US" dirty="0"/>
            <a:t>EDUCATION</a:t>
          </a:r>
        </a:p>
      </dgm:t>
    </dgm:pt>
    <dgm:pt modelId="{68611DA1-78DF-44D1-81DA-32D0973064F1}" type="parTrans" cxnId="{1AB5A9BF-2A41-48AE-B64B-B64AE4DB678B}">
      <dgm:prSet/>
      <dgm:spPr/>
      <dgm:t>
        <a:bodyPr/>
        <a:lstStyle/>
        <a:p>
          <a:endParaRPr lang="en-US"/>
        </a:p>
      </dgm:t>
    </dgm:pt>
    <dgm:pt modelId="{943FD371-7629-4C5E-9889-1BAD494BA439}" type="sibTrans" cxnId="{1AB5A9BF-2A41-48AE-B64B-B64AE4DB678B}">
      <dgm:prSet/>
      <dgm:spPr/>
      <dgm:t>
        <a:bodyPr/>
        <a:lstStyle/>
        <a:p>
          <a:endParaRPr lang="en-US"/>
        </a:p>
      </dgm:t>
    </dgm:pt>
    <dgm:pt modelId="{AA94773E-2B74-499D-80B4-E4FC1C181355}" type="pres">
      <dgm:prSet presAssocID="{9D9A5377-F007-4503-9B40-FCF1AF66F758}" presName="Name0" presStyleCnt="0">
        <dgm:presLayoutVars>
          <dgm:dir/>
          <dgm:animLvl val="lvl"/>
          <dgm:resizeHandles val="exact"/>
        </dgm:presLayoutVars>
      </dgm:prSet>
      <dgm:spPr/>
    </dgm:pt>
    <dgm:pt modelId="{A8E2725B-5918-4815-9E14-1AC73B0A44BF}" type="pres">
      <dgm:prSet presAssocID="{3C5C9FB2-81B4-4497-90F3-00437ABB22DA}" presName="linNode" presStyleCnt="0"/>
      <dgm:spPr/>
    </dgm:pt>
    <dgm:pt modelId="{E8FDF7E4-70E8-4222-B13A-E1CCBCD1368C}" type="pres">
      <dgm:prSet presAssocID="{3C5C9FB2-81B4-4497-90F3-00437ABB22DA}" presName="parentText" presStyleLbl="node1" presStyleIdx="0" presStyleCnt="5">
        <dgm:presLayoutVars>
          <dgm:chMax val="1"/>
          <dgm:bulletEnabled val="1"/>
        </dgm:presLayoutVars>
      </dgm:prSet>
      <dgm:spPr/>
    </dgm:pt>
    <dgm:pt modelId="{4B697969-6BD5-4B15-9AC1-A9E6CD41DE4D}" type="pres">
      <dgm:prSet presAssocID="{6D977999-513B-4759-96A2-DCA193A305DB}" presName="sp" presStyleCnt="0"/>
      <dgm:spPr/>
    </dgm:pt>
    <dgm:pt modelId="{53305B73-11FA-4110-BFA8-7A998749D50D}" type="pres">
      <dgm:prSet presAssocID="{029E8C6A-6B2C-4334-A547-63E611F0D61F}" presName="linNode" presStyleCnt="0"/>
      <dgm:spPr/>
    </dgm:pt>
    <dgm:pt modelId="{CE3A23C5-8E5E-492A-B254-7C96B28B5B82}" type="pres">
      <dgm:prSet presAssocID="{029E8C6A-6B2C-4334-A547-63E611F0D61F}" presName="parentText" presStyleLbl="node1" presStyleIdx="1" presStyleCnt="5">
        <dgm:presLayoutVars>
          <dgm:chMax val="1"/>
          <dgm:bulletEnabled val="1"/>
        </dgm:presLayoutVars>
      </dgm:prSet>
      <dgm:spPr/>
    </dgm:pt>
    <dgm:pt modelId="{9B664372-7209-4D4C-BE59-4370ABE4DD0B}" type="pres">
      <dgm:prSet presAssocID="{97C8565A-912F-4076-88FB-1B54DBD9D6BF}" presName="sp" presStyleCnt="0"/>
      <dgm:spPr/>
    </dgm:pt>
    <dgm:pt modelId="{99F04046-A03A-44E6-A3CB-045FDF339559}" type="pres">
      <dgm:prSet presAssocID="{17B4BDEE-DF12-4B4A-ACDB-7274F29FB4F2}" presName="linNode" presStyleCnt="0"/>
      <dgm:spPr/>
    </dgm:pt>
    <dgm:pt modelId="{50EEE6DD-671C-4D0B-B8D5-4CDF01757002}" type="pres">
      <dgm:prSet presAssocID="{17B4BDEE-DF12-4B4A-ACDB-7274F29FB4F2}" presName="parentText" presStyleLbl="node1" presStyleIdx="2" presStyleCnt="5">
        <dgm:presLayoutVars>
          <dgm:chMax val="1"/>
          <dgm:bulletEnabled val="1"/>
        </dgm:presLayoutVars>
      </dgm:prSet>
      <dgm:spPr/>
    </dgm:pt>
    <dgm:pt modelId="{CCD40972-B9FC-479C-8FA7-F6AF76A05C4D}" type="pres">
      <dgm:prSet presAssocID="{D3B11DB6-5F8D-4F75-A4FF-96C86D8A2904}" presName="sp" presStyleCnt="0"/>
      <dgm:spPr/>
    </dgm:pt>
    <dgm:pt modelId="{06A2AC2B-D067-4CA6-871A-C6DDE175B2ED}" type="pres">
      <dgm:prSet presAssocID="{85468446-C42A-42C6-A703-C5E91C6F1C38}" presName="linNode" presStyleCnt="0"/>
      <dgm:spPr/>
    </dgm:pt>
    <dgm:pt modelId="{FFFA554E-A293-42E1-B5BE-3ACD96ADBD19}" type="pres">
      <dgm:prSet presAssocID="{85468446-C42A-42C6-A703-C5E91C6F1C38}" presName="parentText" presStyleLbl="node1" presStyleIdx="3" presStyleCnt="5">
        <dgm:presLayoutVars>
          <dgm:chMax val="1"/>
          <dgm:bulletEnabled val="1"/>
        </dgm:presLayoutVars>
      </dgm:prSet>
      <dgm:spPr/>
    </dgm:pt>
    <dgm:pt modelId="{76BF9995-E568-45C4-9732-0B59B20C9DB2}" type="pres">
      <dgm:prSet presAssocID="{DF4AD6B1-2374-4CAF-899C-CA392A9C0595}" presName="sp" presStyleCnt="0"/>
      <dgm:spPr/>
    </dgm:pt>
    <dgm:pt modelId="{06403385-3753-4DB3-9F26-C029E6CD0AB2}" type="pres">
      <dgm:prSet presAssocID="{E0D1118F-4AEE-4BC0-A6A5-35E21AD3D513}" presName="linNode" presStyleCnt="0"/>
      <dgm:spPr/>
    </dgm:pt>
    <dgm:pt modelId="{142C8BEC-542C-4FB2-BB1F-6EDF193A5FDE}" type="pres">
      <dgm:prSet presAssocID="{E0D1118F-4AEE-4BC0-A6A5-35E21AD3D513}" presName="parentText" presStyleLbl="node1" presStyleIdx="4" presStyleCnt="5">
        <dgm:presLayoutVars>
          <dgm:chMax val="1"/>
          <dgm:bulletEnabled val="1"/>
        </dgm:presLayoutVars>
      </dgm:prSet>
      <dgm:spPr/>
    </dgm:pt>
  </dgm:ptLst>
  <dgm:cxnLst>
    <dgm:cxn modelId="{31D79D01-F81C-4FD9-99B1-BE6ECBB9D02E}" type="presOf" srcId="{029E8C6A-6B2C-4334-A547-63E611F0D61F}" destId="{CE3A23C5-8E5E-492A-B254-7C96B28B5B82}" srcOrd="0" destOrd="0" presId="urn:microsoft.com/office/officeart/2005/8/layout/vList5"/>
    <dgm:cxn modelId="{3197E40B-79A6-4A91-9E58-4D1752D62F64}" type="presOf" srcId="{E0D1118F-4AEE-4BC0-A6A5-35E21AD3D513}" destId="{142C8BEC-542C-4FB2-BB1F-6EDF193A5FDE}" srcOrd="0" destOrd="0" presId="urn:microsoft.com/office/officeart/2005/8/layout/vList5"/>
    <dgm:cxn modelId="{8DE0D40D-A165-4BE2-89EB-9D975EA218D9}" type="presOf" srcId="{17B4BDEE-DF12-4B4A-ACDB-7274F29FB4F2}" destId="{50EEE6DD-671C-4D0B-B8D5-4CDF01757002}" srcOrd="0" destOrd="0" presId="urn:microsoft.com/office/officeart/2005/8/layout/vList5"/>
    <dgm:cxn modelId="{EA5E3618-C624-4E73-99DF-6F84424B2645}" srcId="{9D9A5377-F007-4503-9B40-FCF1AF66F758}" destId="{3C5C9FB2-81B4-4497-90F3-00437ABB22DA}" srcOrd="0" destOrd="0" parTransId="{5453807B-5FAA-4286-9ADF-A17100DB0059}" sibTransId="{6D977999-513B-4759-96A2-DCA193A305DB}"/>
    <dgm:cxn modelId="{B1BF061B-F30D-4F8D-8C9C-E418DAF1D6F7}" srcId="{9D9A5377-F007-4503-9B40-FCF1AF66F758}" destId="{17B4BDEE-DF12-4B4A-ACDB-7274F29FB4F2}" srcOrd="2" destOrd="0" parTransId="{07600E62-90FC-448A-9B13-F16583CE68FF}" sibTransId="{D3B11DB6-5F8D-4F75-A4FF-96C86D8A2904}"/>
    <dgm:cxn modelId="{6ACC5B2C-924E-4417-8CDE-961DFBE35E07}" srcId="{9D9A5377-F007-4503-9B40-FCF1AF66F758}" destId="{029E8C6A-6B2C-4334-A547-63E611F0D61F}" srcOrd="1" destOrd="0" parTransId="{6A27B8A0-12BA-4542-81D8-35929AD95469}" sibTransId="{97C8565A-912F-4076-88FB-1B54DBD9D6BF}"/>
    <dgm:cxn modelId="{E6CBBA66-AD53-4276-B933-12019AD01574}" srcId="{9D9A5377-F007-4503-9B40-FCF1AF66F758}" destId="{85468446-C42A-42C6-A703-C5E91C6F1C38}" srcOrd="3" destOrd="0" parTransId="{F9B687EE-DEAA-4D69-AF3C-BF63AFF56CB7}" sibTransId="{DF4AD6B1-2374-4CAF-899C-CA392A9C0595}"/>
    <dgm:cxn modelId="{816A428F-350F-4F88-8B3C-BEA7EDFC0870}" type="presOf" srcId="{9D9A5377-F007-4503-9B40-FCF1AF66F758}" destId="{AA94773E-2B74-499D-80B4-E4FC1C181355}" srcOrd="0" destOrd="0" presId="urn:microsoft.com/office/officeart/2005/8/layout/vList5"/>
    <dgm:cxn modelId="{DF91449A-18B7-458B-AD6A-C9B5D93EDC32}" type="presOf" srcId="{85468446-C42A-42C6-A703-C5E91C6F1C38}" destId="{FFFA554E-A293-42E1-B5BE-3ACD96ADBD19}" srcOrd="0" destOrd="0" presId="urn:microsoft.com/office/officeart/2005/8/layout/vList5"/>
    <dgm:cxn modelId="{82E330BD-E6B8-446E-B2E3-56765A23E3AC}" type="presOf" srcId="{3C5C9FB2-81B4-4497-90F3-00437ABB22DA}" destId="{E8FDF7E4-70E8-4222-B13A-E1CCBCD1368C}" srcOrd="0" destOrd="0" presId="urn:microsoft.com/office/officeart/2005/8/layout/vList5"/>
    <dgm:cxn modelId="{1AB5A9BF-2A41-48AE-B64B-B64AE4DB678B}" srcId="{9D9A5377-F007-4503-9B40-FCF1AF66F758}" destId="{E0D1118F-4AEE-4BC0-A6A5-35E21AD3D513}" srcOrd="4" destOrd="0" parTransId="{68611DA1-78DF-44D1-81DA-32D0973064F1}" sibTransId="{943FD371-7629-4C5E-9889-1BAD494BA439}"/>
    <dgm:cxn modelId="{CFFDD8B9-161F-4581-AD55-45B8D15B1E4A}" type="presParOf" srcId="{AA94773E-2B74-499D-80B4-E4FC1C181355}" destId="{A8E2725B-5918-4815-9E14-1AC73B0A44BF}" srcOrd="0" destOrd="0" presId="urn:microsoft.com/office/officeart/2005/8/layout/vList5"/>
    <dgm:cxn modelId="{C7473F04-B1AA-40FE-B50F-D0E3FDA573B4}" type="presParOf" srcId="{A8E2725B-5918-4815-9E14-1AC73B0A44BF}" destId="{E8FDF7E4-70E8-4222-B13A-E1CCBCD1368C}" srcOrd="0" destOrd="0" presId="urn:microsoft.com/office/officeart/2005/8/layout/vList5"/>
    <dgm:cxn modelId="{B15DC284-2675-4BE3-AA0F-59F490DB2A1E}" type="presParOf" srcId="{AA94773E-2B74-499D-80B4-E4FC1C181355}" destId="{4B697969-6BD5-4B15-9AC1-A9E6CD41DE4D}" srcOrd="1" destOrd="0" presId="urn:microsoft.com/office/officeart/2005/8/layout/vList5"/>
    <dgm:cxn modelId="{A01B2EE2-4762-445A-BEAA-3A8BB21CBC6C}" type="presParOf" srcId="{AA94773E-2B74-499D-80B4-E4FC1C181355}" destId="{53305B73-11FA-4110-BFA8-7A998749D50D}" srcOrd="2" destOrd="0" presId="urn:microsoft.com/office/officeart/2005/8/layout/vList5"/>
    <dgm:cxn modelId="{FD38F552-1C43-4A82-84AD-B5476770F47E}" type="presParOf" srcId="{53305B73-11FA-4110-BFA8-7A998749D50D}" destId="{CE3A23C5-8E5E-492A-B254-7C96B28B5B82}" srcOrd="0" destOrd="0" presId="urn:microsoft.com/office/officeart/2005/8/layout/vList5"/>
    <dgm:cxn modelId="{85BF0F47-B467-47D6-9ED2-87509BF0AD96}" type="presParOf" srcId="{AA94773E-2B74-499D-80B4-E4FC1C181355}" destId="{9B664372-7209-4D4C-BE59-4370ABE4DD0B}" srcOrd="3" destOrd="0" presId="urn:microsoft.com/office/officeart/2005/8/layout/vList5"/>
    <dgm:cxn modelId="{FDB04749-2D29-4B46-89BA-740B5A8B4F1A}" type="presParOf" srcId="{AA94773E-2B74-499D-80B4-E4FC1C181355}" destId="{99F04046-A03A-44E6-A3CB-045FDF339559}" srcOrd="4" destOrd="0" presId="urn:microsoft.com/office/officeart/2005/8/layout/vList5"/>
    <dgm:cxn modelId="{D3014805-3022-43A4-B73C-FF15FA554623}" type="presParOf" srcId="{99F04046-A03A-44E6-A3CB-045FDF339559}" destId="{50EEE6DD-671C-4D0B-B8D5-4CDF01757002}" srcOrd="0" destOrd="0" presId="urn:microsoft.com/office/officeart/2005/8/layout/vList5"/>
    <dgm:cxn modelId="{635D42B5-A940-48AA-9C44-79094E02CAFD}" type="presParOf" srcId="{AA94773E-2B74-499D-80B4-E4FC1C181355}" destId="{CCD40972-B9FC-479C-8FA7-F6AF76A05C4D}" srcOrd="5" destOrd="0" presId="urn:microsoft.com/office/officeart/2005/8/layout/vList5"/>
    <dgm:cxn modelId="{B22DEB82-F4B5-4D44-A91B-A94DEB1DBF65}" type="presParOf" srcId="{AA94773E-2B74-499D-80B4-E4FC1C181355}" destId="{06A2AC2B-D067-4CA6-871A-C6DDE175B2ED}" srcOrd="6" destOrd="0" presId="urn:microsoft.com/office/officeart/2005/8/layout/vList5"/>
    <dgm:cxn modelId="{0513BA9B-BB58-4639-9F2B-41AFE352D82A}" type="presParOf" srcId="{06A2AC2B-D067-4CA6-871A-C6DDE175B2ED}" destId="{FFFA554E-A293-42E1-B5BE-3ACD96ADBD19}" srcOrd="0" destOrd="0" presId="urn:microsoft.com/office/officeart/2005/8/layout/vList5"/>
    <dgm:cxn modelId="{1EEA37DE-A1A2-4818-BACC-136CE9E445D7}" type="presParOf" srcId="{AA94773E-2B74-499D-80B4-E4FC1C181355}" destId="{76BF9995-E568-45C4-9732-0B59B20C9DB2}" srcOrd="7" destOrd="0" presId="urn:microsoft.com/office/officeart/2005/8/layout/vList5"/>
    <dgm:cxn modelId="{E4454CC6-664C-4689-A8DA-BEC22F69AC6E}" type="presParOf" srcId="{AA94773E-2B74-499D-80B4-E4FC1C181355}" destId="{06403385-3753-4DB3-9F26-C029E6CD0AB2}" srcOrd="8" destOrd="0" presId="urn:microsoft.com/office/officeart/2005/8/layout/vList5"/>
    <dgm:cxn modelId="{ADD58F4E-2CDA-49BD-BE38-2B62EE93354E}" type="presParOf" srcId="{06403385-3753-4DB3-9F26-C029E6CD0AB2}" destId="{142C8BEC-542C-4FB2-BB1F-6EDF193A5FD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13BEAE-F0E7-480D-950B-8D7CA28F177E}" type="doc">
      <dgm:prSet loTypeId="urn:microsoft.com/office/officeart/2016/7/layout/VerticalDownArrowProcess" loCatId="process" qsTypeId="urn:microsoft.com/office/officeart/2005/8/quickstyle/simple3" qsCatId="simple" csTypeId="urn:microsoft.com/office/officeart/2005/8/colors/colorful2" csCatId="colorful" phldr="1"/>
      <dgm:spPr/>
      <dgm:t>
        <a:bodyPr/>
        <a:lstStyle/>
        <a:p>
          <a:endParaRPr lang="en-US"/>
        </a:p>
      </dgm:t>
    </dgm:pt>
    <dgm:pt modelId="{9AE745CB-1E62-4758-AE4D-E7C055A768ED}">
      <dgm:prSet custT="1"/>
      <dgm:spPr>
        <a:solidFill>
          <a:schemeClr val="accent3">
            <a:lumMod val="75000"/>
          </a:schemeClr>
        </a:solidFill>
      </dgm:spPr>
      <dgm:t>
        <a:bodyPr/>
        <a:lstStyle/>
        <a:p>
          <a:r>
            <a:rPr lang="en-US" sz="3200" dirty="0"/>
            <a:t>SURVEY</a:t>
          </a:r>
        </a:p>
      </dgm:t>
    </dgm:pt>
    <dgm:pt modelId="{269629F8-9503-4069-8771-047F6EBFF764}" type="parTrans" cxnId="{52DD5314-BD19-4D89-94E5-D487B1AA6646}">
      <dgm:prSet/>
      <dgm:spPr/>
      <dgm:t>
        <a:bodyPr/>
        <a:lstStyle/>
        <a:p>
          <a:endParaRPr lang="en-US"/>
        </a:p>
      </dgm:t>
    </dgm:pt>
    <dgm:pt modelId="{A6B0DBD5-BF9F-47EB-AFAF-55D0178D2CCF}" type="sibTrans" cxnId="{52DD5314-BD19-4D89-94E5-D487B1AA6646}">
      <dgm:prSet/>
      <dgm:spPr/>
      <dgm:t>
        <a:bodyPr/>
        <a:lstStyle/>
        <a:p>
          <a:endParaRPr lang="en-US"/>
        </a:p>
      </dgm:t>
    </dgm:pt>
    <dgm:pt modelId="{A3D20DA6-027A-4140-AFB9-D389DB4349B0}">
      <dgm:prSet custT="1"/>
      <dgm:spPr/>
      <dgm:t>
        <a:bodyPr/>
        <a:lstStyle/>
        <a:p>
          <a:r>
            <a:rPr lang="en-US" sz="2400" dirty="0"/>
            <a:t>WORK SITE</a:t>
          </a:r>
        </a:p>
      </dgm:t>
    </dgm:pt>
    <dgm:pt modelId="{50352BF6-1A4E-4301-88EC-C0FFBE3BCD2B}" type="parTrans" cxnId="{E6E72964-D920-45B6-AF0B-7E3B4DA068CC}">
      <dgm:prSet/>
      <dgm:spPr/>
      <dgm:t>
        <a:bodyPr/>
        <a:lstStyle/>
        <a:p>
          <a:endParaRPr lang="en-US"/>
        </a:p>
      </dgm:t>
    </dgm:pt>
    <dgm:pt modelId="{1A717A2F-0B54-4682-9E0D-71060144E9D8}" type="sibTrans" cxnId="{E6E72964-D920-45B6-AF0B-7E3B4DA068CC}">
      <dgm:prSet/>
      <dgm:spPr/>
      <dgm:t>
        <a:bodyPr/>
        <a:lstStyle/>
        <a:p>
          <a:endParaRPr lang="en-US"/>
        </a:p>
      </dgm:t>
    </dgm:pt>
    <dgm:pt modelId="{07FD4687-2816-431B-BF3D-92893FAD59CD}">
      <dgm:prSet custT="1"/>
      <dgm:spPr>
        <a:solidFill>
          <a:schemeClr val="accent3">
            <a:lumMod val="75000"/>
          </a:schemeClr>
        </a:solidFill>
      </dgm:spPr>
      <dgm:t>
        <a:bodyPr/>
        <a:lstStyle/>
        <a:p>
          <a:r>
            <a:rPr lang="en-US" sz="3200" dirty="0"/>
            <a:t>IDENTIFY</a:t>
          </a:r>
        </a:p>
      </dgm:t>
    </dgm:pt>
    <dgm:pt modelId="{7D1D3BF0-2054-4B9B-9833-FF31E441C013}" type="parTrans" cxnId="{DAE757FF-E373-4A9C-9057-F9288055C69C}">
      <dgm:prSet/>
      <dgm:spPr/>
      <dgm:t>
        <a:bodyPr/>
        <a:lstStyle/>
        <a:p>
          <a:endParaRPr lang="en-US"/>
        </a:p>
      </dgm:t>
    </dgm:pt>
    <dgm:pt modelId="{AC53FBF9-A620-4F31-84C1-737C3553E1B8}" type="sibTrans" cxnId="{DAE757FF-E373-4A9C-9057-F9288055C69C}">
      <dgm:prSet/>
      <dgm:spPr/>
      <dgm:t>
        <a:bodyPr/>
        <a:lstStyle/>
        <a:p>
          <a:endParaRPr lang="en-US"/>
        </a:p>
      </dgm:t>
    </dgm:pt>
    <dgm:pt modelId="{1CFB90BE-6CCA-4F05-BA1E-92D9304365CD}">
      <dgm:prSet custT="1"/>
      <dgm:spPr/>
      <dgm:t>
        <a:bodyPr/>
        <a:lstStyle/>
        <a:p>
          <a:r>
            <a:rPr lang="en-US" sz="2000" dirty="0"/>
            <a:t>RISKS &amp; HAZARDS</a:t>
          </a:r>
        </a:p>
      </dgm:t>
    </dgm:pt>
    <dgm:pt modelId="{372A2A83-7A19-4263-B731-46B65545EEAB}" type="parTrans" cxnId="{B17E6E03-6B6D-4DD4-B5B6-1EC6B5972D2C}">
      <dgm:prSet/>
      <dgm:spPr/>
      <dgm:t>
        <a:bodyPr/>
        <a:lstStyle/>
        <a:p>
          <a:endParaRPr lang="en-US"/>
        </a:p>
      </dgm:t>
    </dgm:pt>
    <dgm:pt modelId="{0055F1E4-5585-4D1B-829C-40E44D03B3C5}" type="sibTrans" cxnId="{B17E6E03-6B6D-4DD4-B5B6-1EC6B5972D2C}">
      <dgm:prSet/>
      <dgm:spPr/>
      <dgm:t>
        <a:bodyPr/>
        <a:lstStyle/>
        <a:p>
          <a:endParaRPr lang="en-US"/>
        </a:p>
      </dgm:t>
    </dgm:pt>
    <dgm:pt modelId="{D4614C31-2496-4A5D-881B-83968A83CBD6}">
      <dgm:prSet custT="1"/>
      <dgm:spPr/>
      <dgm:t>
        <a:bodyPr/>
        <a:lstStyle/>
        <a:p>
          <a:r>
            <a:rPr lang="en-US" sz="2000" dirty="0"/>
            <a:t>JOB DESCRIPTIONS &amp; DEMANDS ANALYSIS</a:t>
          </a:r>
        </a:p>
      </dgm:t>
    </dgm:pt>
    <dgm:pt modelId="{FF53C7D6-EF33-47EB-B4C9-3F0E4E556C39}" type="parTrans" cxnId="{D3149FB4-E7F7-4A8D-BE9D-6D5E53524D45}">
      <dgm:prSet/>
      <dgm:spPr/>
      <dgm:t>
        <a:bodyPr/>
        <a:lstStyle/>
        <a:p>
          <a:endParaRPr lang="en-US"/>
        </a:p>
      </dgm:t>
    </dgm:pt>
    <dgm:pt modelId="{22F819BF-0F5A-42D6-A43E-ADD79AB59AB7}" type="sibTrans" cxnId="{D3149FB4-E7F7-4A8D-BE9D-6D5E53524D45}">
      <dgm:prSet/>
      <dgm:spPr/>
      <dgm:t>
        <a:bodyPr/>
        <a:lstStyle/>
        <a:p>
          <a:endParaRPr lang="en-US"/>
        </a:p>
      </dgm:t>
    </dgm:pt>
    <dgm:pt modelId="{F960DE0B-6B1E-4480-B355-9EA1937DE26C}">
      <dgm:prSet custT="1"/>
      <dgm:spPr/>
      <dgm:t>
        <a:bodyPr/>
        <a:lstStyle/>
        <a:p>
          <a:r>
            <a:rPr lang="en-US" sz="2000" dirty="0"/>
            <a:t>BREAK THE JOB INTO A SEQUENCE OF STEPS</a:t>
          </a:r>
        </a:p>
      </dgm:t>
    </dgm:pt>
    <dgm:pt modelId="{5EFA784F-60D3-4F70-80A5-3039CE62422C}" type="parTrans" cxnId="{CDA32028-C322-4EE9-8DB8-B57CE8303353}">
      <dgm:prSet/>
      <dgm:spPr/>
      <dgm:t>
        <a:bodyPr/>
        <a:lstStyle/>
        <a:p>
          <a:endParaRPr lang="en-US"/>
        </a:p>
      </dgm:t>
    </dgm:pt>
    <dgm:pt modelId="{D4722F2F-6BDA-4E03-A4F0-027C7D289780}" type="sibTrans" cxnId="{CDA32028-C322-4EE9-8DB8-B57CE8303353}">
      <dgm:prSet/>
      <dgm:spPr/>
      <dgm:t>
        <a:bodyPr/>
        <a:lstStyle/>
        <a:p>
          <a:endParaRPr lang="en-US"/>
        </a:p>
      </dgm:t>
    </dgm:pt>
    <dgm:pt modelId="{1A3810B7-DFDD-41EC-9CA3-D5EBED396A84}">
      <dgm:prSet custT="1"/>
      <dgm:spPr>
        <a:solidFill>
          <a:schemeClr val="accent3">
            <a:lumMod val="75000"/>
          </a:schemeClr>
        </a:solidFill>
      </dgm:spPr>
      <dgm:t>
        <a:bodyPr/>
        <a:lstStyle/>
        <a:p>
          <a:r>
            <a:rPr lang="en-US" sz="3600" dirty="0"/>
            <a:t>STEPS</a:t>
          </a:r>
        </a:p>
      </dgm:t>
    </dgm:pt>
    <dgm:pt modelId="{F0C2A53D-9811-4DD1-9958-E4F71F5D6CA7}" type="sibTrans" cxnId="{EBAFD3F2-3B9C-4971-AE1A-741EBFB2B4D6}">
      <dgm:prSet/>
      <dgm:spPr/>
      <dgm:t>
        <a:bodyPr/>
        <a:lstStyle/>
        <a:p>
          <a:endParaRPr lang="en-US"/>
        </a:p>
      </dgm:t>
    </dgm:pt>
    <dgm:pt modelId="{92F4620A-AD47-4356-8BE9-9D9BC993D632}" type="parTrans" cxnId="{EBAFD3F2-3B9C-4971-AE1A-741EBFB2B4D6}">
      <dgm:prSet/>
      <dgm:spPr/>
      <dgm:t>
        <a:bodyPr/>
        <a:lstStyle/>
        <a:p>
          <a:endParaRPr lang="en-US"/>
        </a:p>
      </dgm:t>
    </dgm:pt>
    <dgm:pt modelId="{AC372AAC-A81F-4DB3-925E-C2E82F739887}">
      <dgm:prSet custT="1"/>
      <dgm:spPr>
        <a:solidFill>
          <a:schemeClr val="accent3">
            <a:lumMod val="75000"/>
          </a:schemeClr>
        </a:solidFill>
      </dgm:spPr>
      <dgm:t>
        <a:bodyPr/>
        <a:lstStyle/>
        <a:p>
          <a:r>
            <a:rPr lang="en-US" sz="3600" dirty="0"/>
            <a:t>REVIEW</a:t>
          </a:r>
        </a:p>
      </dgm:t>
    </dgm:pt>
    <dgm:pt modelId="{3D94B7DE-ED5C-4089-A1B9-1962C8CB413C}" type="sibTrans" cxnId="{95B58D1D-5849-487D-AD05-AAA7F8207CA9}">
      <dgm:prSet/>
      <dgm:spPr/>
      <dgm:t>
        <a:bodyPr/>
        <a:lstStyle/>
        <a:p>
          <a:endParaRPr lang="en-US"/>
        </a:p>
      </dgm:t>
    </dgm:pt>
    <dgm:pt modelId="{2B86A0B1-864A-4740-8C11-451010F505DF}" type="parTrans" cxnId="{95B58D1D-5849-487D-AD05-AAA7F8207CA9}">
      <dgm:prSet/>
      <dgm:spPr/>
      <dgm:t>
        <a:bodyPr/>
        <a:lstStyle/>
        <a:p>
          <a:endParaRPr lang="en-US"/>
        </a:p>
      </dgm:t>
    </dgm:pt>
    <dgm:pt modelId="{5F86E5A5-9F83-4B00-98D1-13342D0FD303}" type="pres">
      <dgm:prSet presAssocID="{2913BEAE-F0E7-480D-950B-8D7CA28F177E}" presName="Name0" presStyleCnt="0">
        <dgm:presLayoutVars>
          <dgm:dir/>
          <dgm:animLvl val="lvl"/>
          <dgm:resizeHandles val="exact"/>
        </dgm:presLayoutVars>
      </dgm:prSet>
      <dgm:spPr/>
    </dgm:pt>
    <dgm:pt modelId="{1EE227A1-CB61-45F2-965C-4EF87E8865D1}" type="pres">
      <dgm:prSet presAssocID="{1A3810B7-DFDD-41EC-9CA3-D5EBED396A84}" presName="boxAndChildren" presStyleCnt="0"/>
      <dgm:spPr/>
    </dgm:pt>
    <dgm:pt modelId="{EF5F4212-A5E1-4797-BCA2-EB5431DEEAD2}" type="pres">
      <dgm:prSet presAssocID="{1A3810B7-DFDD-41EC-9CA3-D5EBED396A84}" presName="parentTextBox" presStyleLbl="alignNode1" presStyleIdx="0" presStyleCnt="4"/>
      <dgm:spPr/>
    </dgm:pt>
    <dgm:pt modelId="{DB83F140-9031-4886-AD38-27FAD0998F38}" type="pres">
      <dgm:prSet presAssocID="{1A3810B7-DFDD-41EC-9CA3-D5EBED396A84}" presName="descendantBox" presStyleLbl="bgAccFollowNode1" presStyleIdx="0" presStyleCnt="4"/>
      <dgm:spPr/>
    </dgm:pt>
    <dgm:pt modelId="{C73EFEDB-E946-4AA3-9033-A47AF88FF5D3}" type="pres">
      <dgm:prSet presAssocID="{3D94B7DE-ED5C-4089-A1B9-1962C8CB413C}" presName="sp" presStyleCnt="0"/>
      <dgm:spPr/>
    </dgm:pt>
    <dgm:pt modelId="{4262BD0F-2C6A-4408-BBB2-98C90A6A1FA7}" type="pres">
      <dgm:prSet presAssocID="{AC372AAC-A81F-4DB3-925E-C2E82F739887}" presName="arrowAndChildren" presStyleCnt="0"/>
      <dgm:spPr/>
    </dgm:pt>
    <dgm:pt modelId="{6A22B7E3-6847-46AD-BBCA-CD283B957484}" type="pres">
      <dgm:prSet presAssocID="{AC372AAC-A81F-4DB3-925E-C2E82F739887}" presName="parentTextArrow" presStyleLbl="node1" presStyleIdx="0" presStyleCnt="0"/>
      <dgm:spPr/>
    </dgm:pt>
    <dgm:pt modelId="{B680ED46-0CBF-4883-A133-0F7953777D86}" type="pres">
      <dgm:prSet presAssocID="{AC372AAC-A81F-4DB3-925E-C2E82F739887}" presName="arrow" presStyleLbl="alignNode1" presStyleIdx="1" presStyleCnt="4"/>
      <dgm:spPr/>
    </dgm:pt>
    <dgm:pt modelId="{39D73BD4-23BF-4BD0-8273-D179D16C5FB8}" type="pres">
      <dgm:prSet presAssocID="{AC372AAC-A81F-4DB3-925E-C2E82F739887}" presName="descendantArrow" presStyleLbl="bgAccFollowNode1" presStyleIdx="1" presStyleCnt="4"/>
      <dgm:spPr/>
    </dgm:pt>
    <dgm:pt modelId="{19BEA251-02B4-4931-B3E9-FD5DBFA049F7}" type="pres">
      <dgm:prSet presAssocID="{AC53FBF9-A620-4F31-84C1-737C3553E1B8}" presName="sp" presStyleCnt="0"/>
      <dgm:spPr/>
    </dgm:pt>
    <dgm:pt modelId="{1839000A-272C-4ABA-87EF-E07C1AD6EB62}" type="pres">
      <dgm:prSet presAssocID="{07FD4687-2816-431B-BF3D-92893FAD59CD}" presName="arrowAndChildren" presStyleCnt="0"/>
      <dgm:spPr/>
    </dgm:pt>
    <dgm:pt modelId="{9777F52C-D56B-4A9E-9833-7D2677407E46}" type="pres">
      <dgm:prSet presAssocID="{07FD4687-2816-431B-BF3D-92893FAD59CD}" presName="parentTextArrow" presStyleLbl="node1" presStyleIdx="0" presStyleCnt="0"/>
      <dgm:spPr/>
    </dgm:pt>
    <dgm:pt modelId="{1AE0FDAA-87DF-4B22-B0A9-8391EB9190C9}" type="pres">
      <dgm:prSet presAssocID="{07FD4687-2816-431B-BF3D-92893FAD59CD}" presName="arrow" presStyleLbl="alignNode1" presStyleIdx="2" presStyleCnt="4"/>
      <dgm:spPr/>
    </dgm:pt>
    <dgm:pt modelId="{FA36E728-4DBD-462F-8E57-7D45E6B1CEA5}" type="pres">
      <dgm:prSet presAssocID="{07FD4687-2816-431B-BF3D-92893FAD59CD}" presName="descendantArrow" presStyleLbl="bgAccFollowNode1" presStyleIdx="2" presStyleCnt="4" custLinFactNeighborY="3940"/>
      <dgm:spPr/>
    </dgm:pt>
    <dgm:pt modelId="{44F30823-DA94-4F5A-8C63-9B6DF77A1911}" type="pres">
      <dgm:prSet presAssocID="{A6B0DBD5-BF9F-47EB-AFAF-55D0178D2CCF}" presName="sp" presStyleCnt="0"/>
      <dgm:spPr/>
    </dgm:pt>
    <dgm:pt modelId="{1806C468-79F8-42B1-99B5-A56FD2BCD85D}" type="pres">
      <dgm:prSet presAssocID="{9AE745CB-1E62-4758-AE4D-E7C055A768ED}" presName="arrowAndChildren" presStyleCnt="0"/>
      <dgm:spPr/>
    </dgm:pt>
    <dgm:pt modelId="{7D2E1567-7EEA-45CF-9681-57936C28E01C}" type="pres">
      <dgm:prSet presAssocID="{9AE745CB-1E62-4758-AE4D-E7C055A768ED}" presName="parentTextArrow" presStyleLbl="node1" presStyleIdx="0" presStyleCnt="0"/>
      <dgm:spPr/>
    </dgm:pt>
    <dgm:pt modelId="{168D645E-C3B3-4DE9-A3A4-34FB2B73908D}" type="pres">
      <dgm:prSet presAssocID="{9AE745CB-1E62-4758-AE4D-E7C055A768ED}" presName="arrow" presStyleLbl="alignNode1" presStyleIdx="3" presStyleCnt="4"/>
      <dgm:spPr/>
    </dgm:pt>
    <dgm:pt modelId="{4AE0D3F5-5F9B-4DE8-83E6-EBB07F5EB5B7}" type="pres">
      <dgm:prSet presAssocID="{9AE745CB-1E62-4758-AE4D-E7C055A768ED}" presName="descendantArrow" presStyleLbl="bgAccFollowNode1" presStyleIdx="3" presStyleCnt="4"/>
      <dgm:spPr/>
    </dgm:pt>
  </dgm:ptLst>
  <dgm:cxnLst>
    <dgm:cxn modelId="{FFE0BC02-E03A-4B89-80D3-8F7B1616F948}" type="presOf" srcId="{07FD4687-2816-431B-BF3D-92893FAD59CD}" destId="{9777F52C-D56B-4A9E-9833-7D2677407E46}" srcOrd="0" destOrd="0" presId="urn:microsoft.com/office/officeart/2016/7/layout/VerticalDownArrowProcess"/>
    <dgm:cxn modelId="{B17E6E03-6B6D-4DD4-B5B6-1EC6B5972D2C}" srcId="{07FD4687-2816-431B-BF3D-92893FAD59CD}" destId="{1CFB90BE-6CCA-4F05-BA1E-92D9304365CD}" srcOrd="0" destOrd="0" parTransId="{372A2A83-7A19-4263-B731-46B65545EEAB}" sibTransId="{0055F1E4-5585-4D1B-829C-40E44D03B3C5}"/>
    <dgm:cxn modelId="{52DD5314-BD19-4D89-94E5-D487B1AA6646}" srcId="{2913BEAE-F0E7-480D-950B-8D7CA28F177E}" destId="{9AE745CB-1E62-4758-AE4D-E7C055A768ED}" srcOrd="0" destOrd="0" parTransId="{269629F8-9503-4069-8771-047F6EBFF764}" sibTransId="{A6B0DBD5-BF9F-47EB-AFAF-55D0178D2CCF}"/>
    <dgm:cxn modelId="{95B58D1D-5849-487D-AD05-AAA7F8207CA9}" srcId="{2913BEAE-F0E7-480D-950B-8D7CA28F177E}" destId="{AC372AAC-A81F-4DB3-925E-C2E82F739887}" srcOrd="2" destOrd="0" parTransId="{2B86A0B1-864A-4740-8C11-451010F505DF}" sibTransId="{3D94B7DE-ED5C-4089-A1B9-1962C8CB413C}"/>
    <dgm:cxn modelId="{CDA32028-C322-4EE9-8DB8-B57CE8303353}" srcId="{1A3810B7-DFDD-41EC-9CA3-D5EBED396A84}" destId="{F960DE0B-6B1E-4480-B355-9EA1937DE26C}" srcOrd="0" destOrd="0" parTransId="{5EFA784F-60D3-4F70-80A5-3039CE62422C}" sibTransId="{D4722F2F-6BDA-4E03-A4F0-027C7D289780}"/>
    <dgm:cxn modelId="{41B19439-9CB4-4D06-BEEA-6076C61F02D2}" type="presOf" srcId="{9AE745CB-1E62-4758-AE4D-E7C055A768ED}" destId="{7D2E1567-7EEA-45CF-9681-57936C28E01C}" srcOrd="0" destOrd="0" presId="urn:microsoft.com/office/officeart/2016/7/layout/VerticalDownArrowProcess"/>
    <dgm:cxn modelId="{2B5B0D3F-85DD-4F7D-8734-1292F38ECBBD}" type="presOf" srcId="{D4614C31-2496-4A5D-881B-83968A83CBD6}" destId="{39D73BD4-23BF-4BD0-8273-D179D16C5FB8}" srcOrd="0" destOrd="0" presId="urn:microsoft.com/office/officeart/2016/7/layout/VerticalDownArrowProcess"/>
    <dgm:cxn modelId="{E6E72964-D920-45B6-AF0B-7E3B4DA068CC}" srcId="{9AE745CB-1E62-4758-AE4D-E7C055A768ED}" destId="{A3D20DA6-027A-4140-AFB9-D389DB4349B0}" srcOrd="0" destOrd="0" parTransId="{50352BF6-1A4E-4301-88EC-C0FFBE3BCD2B}" sibTransId="{1A717A2F-0B54-4682-9E0D-71060144E9D8}"/>
    <dgm:cxn modelId="{F7D4C965-08C1-4DA6-A35B-C62D0EAEF165}" type="presOf" srcId="{A3D20DA6-027A-4140-AFB9-D389DB4349B0}" destId="{4AE0D3F5-5F9B-4DE8-83E6-EBB07F5EB5B7}" srcOrd="0" destOrd="0" presId="urn:microsoft.com/office/officeart/2016/7/layout/VerticalDownArrowProcess"/>
    <dgm:cxn modelId="{7C573055-01A5-43D7-AD81-9050E49D011C}" type="presOf" srcId="{1CFB90BE-6CCA-4F05-BA1E-92D9304365CD}" destId="{FA36E728-4DBD-462F-8E57-7D45E6B1CEA5}" srcOrd="0" destOrd="0" presId="urn:microsoft.com/office/officeart/2016/7/layout/VerticalDownArrowProcess"/>
    <dgm:cxn modelId="{4F6FDCA6-6C7F-4B79-B15C-6529903907D5}" type="presOf" srcId="{AC372AAC-A81F-4DB3-925E-C2E82F739887}" destId="{6A22B7E3-6847-46AD-BBCA-CD283B957484}" srcOrd="0" destOrd="0" presId="urn:microsoft.com/office/officeart/2016/7/layout/VerticalDownArrowProcess"/>
    <dgm:cxn modelId="{D3149FB4-E7F7-4A8D-BE9D-6D5E53524D45}" srcId="{AC372AAC-A81F-4DB3-925E-C2E82F739887}" destId="{D4614C31-2496-4A5D-881B-83968A83CBD6}" srcOrd="0" destOrd="0" parTransId="{FF53C7D6-EF33-47EB-B4C9-3F0E4E556C39}" sibTransId="{22F819BF-0F5A-42D6-A43E-ADD79AB59AB7}"/>
    <dgm:cxn modelId="{18E1A6B5-5C02-4735-B6FF-119684C900EA}" type="presOf" srcId="{9AE745CB-1E62-4758-AE4D-E7C055A768ED}" destId="{168D645E-C3B3-4DE9-A3A4-34FB2B73908D}" srcOrd="1" destOrd="0" presId="urn:microsoft.com/office/officeart/2016/7/layout/VerticalDownArrowProcess"/>
    <dgm:cxn modelId="{0584F3BA-E08C-43FC-BDA4-18D501AABC3C}" type="presOf" srcId="{AC372AAC-A81F-4DB3-925E-C2E82F739887}" destId="{B680ED46-0CBF-4883-A133-0F7953777D86}" srcOrd="1" destOrd="0" presId="urn:microsoft.com/office/officeart/2016/7/layout/VerticalDownArrowProcess"/>
    <dgm:cxn modelId="{0CDE36D8-76D4-4214-A917-BA01FFCC5A77}" type="presOf" srcId="{F960DE0B-6B1E-4480-B355-9EA1937DE26C}" destId="{DB83F140-9031-4886-AD38-27FAD0998F38}" srcOrd="0" destOrd="0" presId="urn:microsoft.com/office/officeart/2016/7/layout/VerticalDownArrowProcess"/>
    <dgm:cxn modelId="{3E04D0DE-5A2D-4FB6-B231-3C1B38C219D4}" type="presOf" srcId="{1A3810B7-DFDD-41EC-9CA3-D5EBED396A84}" destId="{EF5F4212-A5E1-4797-BCA2-EB5431DEEAD2}" srcOrd="0" destOrd="0" presId="urn:microsoft.com/office/officeart/2016/7/layout/VerticalDownArrowProcess"/>
    <dgm:cxn modelId="{FC098FF2-48AD-4078-AFD4-7CAABBF90343}" type="presOf" srcId="{2913BEAE-F0E7-480D-950B-8D7CA28F177E}" destId="{5F86E5A5-9F83-4B00-98D1-13342D0FD303}" srcOrd="0" destOrd="0" presId="urn:microsoft.com/office/officeart/2016/7/layout/VerticalDownArrowProcess"/>
    <dgm:cxn modelId="{EBAFD3F2-3B9C-4971-AE1A-741EBFB2B4D6}" srcId="{2913BEAE-F0E7-480D-950B-8D7CA28F177E}" destId="{1A3810B7-DFDD-41EC-9CA3-D5EBED396A84}" srcOrd="3" destOrd="0" parTransId="{92F4620A-AD47-4356-8BE9-9D9BC993D632}" sibTransId="{F0C2A53D-9811-4DD1-9958-E4F71F5D6CA7}"/>
    <dgm:cxn modelId="{72A2E7F3-5DDC-4B53-8CE3-EE021E2A163D}" type="presOf" srcId="{07FD4687-2816-431B-BF3D-92893FAD59CD}" destId="{1AE0FDAA-87DF-4B22-B0A9-8391EB9190C9}" srcOrd="1" destOrd="0" presId="urn:microsoft.com/office/officeart/2016/7/layout/VerticalDownArrowProcess"/>
    <dgm:cxn modelId="{DAE757FF-E373-4A9C-9057-F9288055C69C}" srcId="{2913BEAE-F0E7-480D-950B-8D7CA28F177E}" destId="{07FD4687-2816-431B-BF3D-92893FAD59CD}" srcOrd="1" destOrd="0" parTransId="{7D1D3BF0-2054-4B9B-9833-FF31E441C013}" sibTransId="{AC53FBF9-A620-4F31-84C1-737C3553E1B8}"/>
    <dgm:cxn modelId="{F308D21B-3BAD-4FFE-880B-DB2F255A183F}" type="presParOf" srcId="{5F86E5A5-9F83-4B00-98D1-13342D0FD303}" destId="{1EE227A1-CB61-45F2-965C-4EF87E8865D1}" srcOrd="0" destOrd="0" presId="urn:microsoft.com/office/officeart/2016/7/layout/VerticalDownArrowProcess"/>
    <dgm:cxn modelId="{6C47CE93-2202-4313-B765-A0EE9FEE290A}" type="presParOf" srcId="{1EE227A1-CB61-45F2-965C-4EF87E8865D1}" destId="{EF5F4212-A5E1-4797-BCA2-EB5431DEEAD2}" srcOrd="0" destOrd="0" presId="urn:microsoft.com/office/officeart/2016/7/layout/VerticalDownArrowProcess"/>
    <dgm:cxn modelId="{3690B627-5A23-4DFB-998E-C40CC249CE04}" type="presParOf" srcId="{1EE227A1-CB61-45F2-965C-4EF87E8865D1}" destId="{DB83F140-9031-4886-AD38-27FAD0998F38}" srcOrd="1" destOrd="0" presId="urn:microsoft.com/office/officeart/2016/7/layout/VerticalDownArrowProcess"/>
    <dgm:cxn modelId="{032A876A-3713-43FD-A1F4-0BE744D1E578}" type="presParOf" srcId="{5F86E5A5-9F83-4B00-98D1-13342D0FD303}" destId="{C73EFEDB-E946-4AA3-9033-A47AF88FF5D3}" srcOrd="1" destOrd="0" presId="urn:microsoft.com/office/officeart/2016/7/layout/VerticalDownArrowProcess"/>
    <dgm:cxn modelId="{341F36DA-1D9D-4568-BE29-1CC47D80AB41}" type="presParOf" srcId="{5F86E5A5-9F83-4B00-98D1-13342D0FD303}" destId="{4262BD0F-2C6A-4408-BBB2-98C90A6A1FA7}" srcOrd="2" destOrd="0" presId="urn:microsoft.com/office/officeart/2016/7/layout/VerticalDownArrowProcess"/>
    <dgm:cxn modelId="{05BC08E2-FF0C-4F20-8337-575142818689}" type="presParOf" srcId="{4262BD0F-2C6A-4408-BBB2-98C90A6A1FA7}" destId="{6A22B7E3-6847-46AD-BBCA-CD283B957484}" srcOrd="0" destOrd="0" presId="urn:microsoft.com/office/officeart/2016/7/layout/VerticalDownArrowProcess"/>
    <dgm:cxn modelId="{2DFC4264-9CCA-4612-8E2E-240EBEEF5338}" type="presParOf" srcId="{4262BD0F-2C6A-4408-BBB2-98C90A6A1FA7}" destId="{B680ED46-0CBF-4883-A133-0F7953777D86}" srcOrd="1" destOrd="0" presId="urn:microsoft.com/office/officeart/2016/7/layout/VerticalDownArrowProcess"/>
    <dgm:cxn modelId="{F1C9F23D-4486-46FA-A354-F361D67AA5A0}" type="presParOf" srcId="{4262BD0F-2C6A-4408-BBB2-98C90A6A1FA7}" destId="{39D73BD4-23BF-4BD0-8273-D179D16C5FB8}" srcOrd="2" destOrd="0" presId="urn:microsoft.com/office/officeart/2016/7/layout/VerticalDownArrowProcess"/>
    <dgm:cxn modelId="{A6F1A7CF-1D91-4279-8E6E-68FB61FB7918}" type="presParOf" srcId="{5F86E5A5-9F83-4B00-98D1-13342D0FD303}" destId="{19BEA251-02B4-4931-B3E9-FD5DBFA049F7}" srcOrd="3" destOrd="0" presId="urn:microsoft.com/office/officeart/2016/7/layout/VerticalDownArrowProcess"/>
    <dgm:cxn modelId="{0752C9F9-2008-46CE-B84E-0E83E7926611}" type="presParOf" srcId="{5F86E5A5-9F83-4B00-98D1-13342D0FD303}" destId="{1839000A-272C-4ABA-87EF-E07C1AD6EB62}" srcOrd="4" destOrd="0" presId="urn:microsoft.com/office/officeart/2016/7/layout/VerticalDownArrowProcess"/>
    <dgm:cxn modelId="{5D35E8C7-4277-44F8-A7BF-8D61FB9349D4}" type="presParOf" srcId="{1839000A-272C-4ABA-87EF-E07C1AD6EB62}" destId="{9777F52C-D56B-4A9E-9833-7D2677407E46}" srcOrd="0" destOrd="0" presId="urn:microsoft.com/office/officeart/2016/7/layout/VerticalDownArrowProcess"/>
    <dgm:cxn modelId="{72FFBDC3-E9E0-4038-A9ED-6FBB1A871BEC}" type="presParOf" srcId="{1839000A-272C-4ABA-87EF-E07C1AD6EB62}" destId="{1AE0FDAA-87DF-4B22-B0A9-8391EB9190C9}" srcOrd="1" destOrd="0" presId="urn:microsoft.com/office/officeart/2016/7/layout/VerticalDownArrowProcess"/>
    <dgm:cxn modelId="{52896C1F-4B36-40A3-A277-A37F59238142}" type="presParOf" srcId="{1839000A-272C-4ABA-87EF-E07C1AD6EB62}" destId="{FA36E728-4DBD-462F-8E57-7D45E6B1CEA5}" srcOrd="2" destOrd="0" presId="urn:microsoft.com/office/officeart/2016/7/layout/VerticalDownArrowProcess"/>
    <dgm:cxn modelId="{9BA875DE-7F11-407A-889B-FC4F074AB856}" type="presParOf" srcId="{5F86E5A5-9F83-4B00-98D1-13342D0FD303}" destId="{44F30823-DA94-4F5A-8C63-9B6DF77A1911}" srcOrd="5" destOrd="0" presId="urn:microsoft.com/office/officeart/2016/7/layout/VerticalDownArrowProcess"/>
    <dgm:cxn modelId="{6A4C312A-2693-4F28-998C-D302AEDC88CD}" type="presParOf" srcId="{5F86E5A5-9F83-4B00-98D1-13342D0FD303}" destId="{1806C468-79F8-42B1-99B5-A56FD2BCD85D}" srcOrd="6" destOrd="0" presId="urn:microsoft.com/office/officeart/2016/7/layout/VerticalDownArrowProcess"/>
    <dgm:cxn modelId="{A4EA8C08-0EBF-4874-9AA4-0C4CB95B47E8}" type="presParOf" srcId="{1806C468-79F8-42B1-99B5-A56FD2BCD85D}" destId="{7D2E1567-7EEA-45CF-9681-57936C28E01C}" srcOrd="0" destOrd="0" presId="urn:microsoft.com/office/officeart/2016/7/layout/VerticalDownArrowProcess"/>
    <dgm:cxn modelId="{2D2944D5-B34C-417A-8F09-9837BFEFAD31}" type="presParOf" srcId="{1806C468-79F8-42B1-99B5-A56FD2BCD85D}" destId="{168D645E-C3B3-4DE9-A3A4-34FB2B73908D}" srcOrd="1" destOrd="0" presId="urn:microsoft.com/office/officeart/2016/7/layout/VerticalDownArrowProcess"/>
    <dgm:cxn modelId="{543B6224-3502-429C-89AA-FFA944CF26A7}" type="presParOf" srcId="{1806C468-79F8-42B1-99B5-A56FD2BCD85D}" destId="{4AE0D3F5-5F9B-4DE8-83E6-EBB07F5EB5B7}"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33769F-C322-416D-A79A-8A1B0A1C8BED}" type="doc">
      <dgm:prSet loTypeId="urn:microsoft.com/office/officeart/2005/8/layout/default" loCatId="list" qsTypeId="urn:microsoft.com/office/officeart/2005/8/quickstyle/simple4" qsCatId="simple" csTypeId="urn:microsoft.com/office/officeart/2005/8/colors/accent3_4" csCatId="accent3" phldr="1"/>
      <dgm:spPr/>
      <dgm:t>
        <a:bodyPr/>
        <a:lstStyle/>
        <a:p>
          <a:endParaRPr lang="en-US"/>
        </a:p>
      </dgm:t>
    </dgm:pt>
    <dgm:pt modelId="{41EEED47-B426-43CA-A09F-C5F30989D544}">
      <dgm:prSet custT="1"/>
      <dgm:spPr>
        <a:gradFill rotWithShape="0">
          <a:gsLst>
            <a:gs pos="9900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gradFill>
      </dgm:spPr>
      <dgm:t>
        <a:bodyPr/>
        <a:lstStyle/>
        <a:p>
          <a:r>
            <a:rPr lang="en-US" sz="2400" b="1" dirty="0">
              <a:solidFill>
                <a:schemeClr val="tx1"/>
              </a:solidFill>
            </a:rPr>
            <a:t>CONFIDENTIALITY</a:t>
          </a:r>
        </a:p>
      </dgm:t>
    </dgm:pt>
    <dgm:pt modelId="{6E232686-2A8D-4528-9928-9D8B7F9DD7BC}" type="parTrans" cxnId="{8775791C-39C8-40F4-AF7E-C28A4C5797FC}">
      <dgm:prSet/>
      <dgm:spPr/>
      <dgm:t>
        <a:bodyPr/>
        <a:lstStyle/>
        <a:p>
          <a:endParaRPr lang="en-US"/>
        </a:p>
      </dgm:t>
    </dgm:pt>
    <dgm:pt modelId="{236EABDC-0F90-4DD3-B749-4A120495BEB1}" type="sibTrans" cxnId="{8775791C-39C8-40F4-AF7E-C28A4C5797FC}">
      <dgm:prSet/>
      <dgm:spPr/>
      <dgm:t>
        <a:bodyPr/>
        <a:lstStyle/>
        <a:p>
          <a:endParaRPr lang="en-US"/>
        </a:p>
      </dgm:t>
    </dgm:pt>
    <dgm:pt modelId="{F9BC6461-3D0A-4EC9-94FA-1D3911A30824}">
      <dgm:prSet custT="1"/>
      <dgm:spPr>
        <a:gradFill rotWithShape="0">
          <a:gsLst>
            <a:gs pos="100000">
              <a:schemeClr val="accent3">
                <a:lumMod val="75000"/>
              </a:schemeClr>
            </a:gs>
            <a:gs pos="100000">
              <a:schemeClr val="accent3">
                <a:shade val="50000"/>
                <a:hueOff val="89185"/>
                <a:satOff val="-1423"/>
                <a:lumOff val="13702"/>
                <a:alphaOff val="0"/>
                <a:tint val="50000"/>
                <a:shade val="100000"/>
                <a:satMod val="350000"/>
              </a:schemeClr>
            </a:gs>
          </a:gsLst>
        </a:gradFill>
      </dgm:spPr>
      <dgm:t>
        <a:bodyPr/>
        <a:lstStyle/>
        <a:p>
          <a:r>
            <a:rPr lang="en-US" sz="2400" b="1" dirty="0">
              <a:solidFill>
                <a:schemeClr val="tx1"/>
              </a:solidFill>
            </a:rPr>
            <a:t>SUBSTANCES </a:t>
          </a:r>
        </a:p>
        <a:p>
          <a:r>
            <a:rPr lang="en-US" sz="2400" b="1" dirty="0">
              <a:solidFill>
                <a:schemeClr val="tx1"/>
              </a:solidFill>
            </a:rPr>
            <a:t>WHAT &amp; WHEN</a:t>
          </a:r>
        </a:p>
        <a:p>
          <a:r>
            <a:rPr lang="en-US" sz="2400" b="1" dirty="0">
              <a:solidFill>
                <a:schemeClr val="tx1"/>
              </a:solidFill>
            </a:rPr>
            <a:t>USE VS ABUSE</a:t>
          </a:r>
        </a:p>
      </dgm:t>
    </dgm:pt>
    <dgm:pt modelId="{70427ED3-45FF-4BC3-A6BD-70125A83FB76}" type="parTrans" cxnId="{9A992E09-AAC3-4C01-98CC-2B86CA69E117}">
      <dgm:prSet/>
      <dgm:spPr/>
      <dgm:t>
        <a:bodyPr/>
        <a:lstStyle/>
        <a:p>
          <a:endParaRPr lang="en-US"/>
        </a:p>
      </dgm:t>
    </dgm:pt>
    <dgm:pt modelId="{73A49179-9F72-4307-BEEE-814F40F8EA3C}" type="sibTrans" cxnId="{9A992E09-AAC3-4C01-98CC-2B86CA69E117}">
      <dgm:prSet/>
      <dgm:spPr/>
      <dgm:t>
        <a:bodyPr/>
        <a:lstStyle/>
        <a:p>
          <a:endParaRPr lang="en-US"/>
        </a:p>
      </dgm:t>
    </dgm:pt>
    <dgm:pt modelId="{D28B7AC7-28EF-45B7-AB5D-3E2EE7B16F15}">
      <dgm:prSet custT="1"/>
      <dgm:spPr>
        <a:gradFill rotWithShape="0">
          <a:gsLst>
            <a:gs pos="100000">
              <a:schemeClr val="accent3">
                <a:lumMod val="75000"/>
              </a:schemeClr>
            </a:gs>
            <a:gs pos="100000">
              <a:schemeClr val="accent3">
                <a:shade val="50000"/>
                <a:hueOff val="178371"/>
                <a:satOff val="-2846"/>
                <a:lumOff val="27405"/>
                <a:alphaOff val="0"/>
                <a:tint val="50000"/>
                <a:shade val="100000"/>
                <a:satMod val="350000"/>
              </a:schemeClr>
            </a:gs>
          </a:gsLst>
        </a:gradFill>
      </dgm:spPr>
      <dgm:t>
        <a:bodyPr/>
        <a:lstStyle/>
        <a:p>
          <a:r>
            <a:rPr lang="en-US" sz="2400" b="1" dirty="0">
              <a:solidFill>
                <a:schemeClr val="tx1"/>
              </a:solidFill>
            </a:rPr>
            <a:t>SELF REPORTING STRUCTURE</a:t>
          </a:r>
        </a:p>
      </dgm:t>
    </dgm:pt>
    <dgm:pt modelId="{D2551B4F-1E34-4312-8D46-56AACE88D32B}" type="parTrans" cxnId="{CF3348CB-7ABA-4340-9AC2-31B883BC203A}">
      <dgm:prSet/>
      <dgm:spPr/>
      <dgm:t>
        <a:bodyPr/>
        <a:lstStyle/>
        <a:p>
          <a:endParaRPr lang="en-US"/>
        </a:p>
      </dgm:t>
    </dgm:pt>
    <dgm:pt modelId="{1A618A1F-E039-4E9E-A484-2EE416EB2006}" type="sibTrans" cxnId="{CF3348CB-7ABA-4340-9AC2-31B883BC203A}">
      <dgm:prSet/>
      <dgm:spPr/>
      <dgm:t>
        <a:bodyPr/>
        <a:lstStyle/>
        <a:p>
          <a:endParaRPr lang="en-US"/>
        </a:p>
      </dgm:t>
    </dgm:pt>
    <dgm:pt modelId="{8868A0A4-1F34-4B9D-A57C-5102967E9118}">
      <dgm:prSet custT="1"/>
      <dgm:spPr>
        <a:gradFill rotWithShape="0">
          <a:gsLst>
            <a:gs pos="100000">
              <a:schemeClr val="accent3">
                <a:lumMod val="75000"/>
              </a:schemeClr>
            </a:gs>
            <a:gs pos="100000">
              <a:schemeClr val="accent3">
                <a:shade val="50000"/>
                <a:hueOff val="267556"/>
                <a:satOff val="-4269"/>
                <a:lumOff val="41107"/>
                <a:alphaOff val="0"/>
                <a:tint val="50000"/>
                <a:shade val="100000"/>
                <a:satMod val="350000"/>
              </a:schemeClr>
            </a:gs>
          </a:gsLst>
        </a:gradFill>
      </dgm:spPr>
      <dgm:t>
        <a:bodyPr/>
        <a:lstStyle/>
        <a:p>
          <a:r>
            <a:rPr lang="en-US" sz="2400" b="1" dirty="0">
              <a:solidFill>
                <a:schemeClr val="tx1"/>
              </a:solidFill>
            </a:rPr>
            <a:t>ACCOMODATION</a:t>
          </a:r>
        </a:p>
      </dgm:t>
    </dgm:pt>
    <dgm:pt modelId="{70A148A5-E056-420A-9859-18927A37BE72}" type="parTrans" cxnId="{3E702F51-F3AE-4539-ACF2-CCF56EB0F7C4}">
      <dgm:prSet/>
      <dgm:spPr/>
      <dgm:t>
        <a:bodyPr/>
        <a:lstStyle/>
        <a:p>
          <a:endParaRPr lang="en-US"/>
        </a:p>
      </dgm:t>
    </dgm:pt>
    <dgm:pt modelId="{AB5398F6-E7C7-4CEF-BB67-F11627FAE3A1}" type="sibTrans" cxnId="{3E702F51-F3AE-4539-ACF2-CCF56EB0F7C4}">
      <dgm:prSet/>
      <dgm:spPr/>
      <dgm:t>
        <a:bodyPr/>
        <a:lstStyle/>
        <a:p>
          <a:endParaRPr lang="en-US"/>
        </a:p>
      </dgm:t>
    </dgm:pt>
    <dgm:pt modelId="{A678B058-6B83-43F0-BD56-9574C604B682}">
      <dgm:prSet custT="1"/>
      <dgm:spPr>
        <a:gradFill rotWithShape="0">
          <a:gsLst>
            <a:gs pos="100000">
              <a:schemeClr val="accent3">
                <a:lumMod val="75000"/>
              </a:schemeClr>
            </a:gs>
            <a:gs pos="100000">
              <a:schemeClr val="accent3">
                <a:shade val="50000"/>
                <a:hueOff val="178371"/>
                <a:satOff val="-2846"/>
                <a:lumOff val="27405"/>
                <a:alphaOff val="0"/>
                <a:tint val="50000"/>
                <a:shade val="100000"/>
                <a:satMod val="350000"/>
              </a:schemeClr>
            </a:gs>
          </a:gsLst>
        </a:gradFill>
      </dgm:spPr>
      <dgm:t>
        <a:bodyPr/>
        <a:lstStyle/>
        <a:p>
          <a:r>
            <a:rPr lang="en-CA" sz="2400" b="1" dirty="0">
              <a:solidFill>
                <a:schemeClr val="tx1"/>
              </a:solidFill>
            </a:rPr>
            <a:t>IMPAIRMENT DEFINITION</a:t>
          </a:r>
          <a:endParaRPr lang="en-US" sz="2400" dirty="0"/>
        </a:p>
      </dgm:t>
    </dgm:pt>
    <dgm:pt modelId="{DA420F64-0421-426B-854C-1E06D265CC17}" type="parTrans" cxnId="{EAAB8E2F-C0F7-4856-8B15-F06198316ADE}">
      <dgm:prSet/>
      <dgm:spPr/>
      <dgm:t>
        <a:bodyPr/>
        <a:lstStyle/>
        <a:p>
          <a:endParaRPr lang="en-US"/>
        </a:p>
      </dgm:t>
    </dgm:pt>
    <dgm:pt modelId="{0FAF6A49-9282-4630-AED5-5ACC813EB62C}" type="sibTrans" cxnId="{EAAB8E2F-C0F7-4856-8B15-F06198316ADE}">
      <dgm:prSet/>
      <dgm:spPr/>
      <dgm:t>
        <a:bodyPr/>
        <a:lstStyle/>
        <a:p>
          <a:endParaRPr lang="en-US"/>
        </a:p>
      </dgm:t>
    </dgm:pt>
    <dgm:pt modelId="{20AFA570-5301-4B0C-BA91-9D3FAE2406AC}">
      <dgm:prSet custT="1"/>
      <dgm:spPr>
        <a:gradFill rotWithShape="0">
          <a:gsLst>
            <a:gs pos="100000">
              <a:schemeClr val="accent3">
                <a:lumMod val="75000"/>
              </a:schemeClr>
            </a:gs>
            <a:gs pos="100000">
              <a:schemeClr val="accent3">
                <a:shade val="50000"/>
                <a:hueOff val="89185"/>
                <a:satOff val="-1423"/>
                <a:lumOff val="13702"/>
                <a:alphaOff val="0"/>
                <a:tint val="50000"/>
                <a:shade val="100000"/>
                <a:satMod val="350000"/>
              </a:schemeClr>
            </a:gs>
          </a:gsLst>
        </a:gradFill>
      </dgm:spPr>
      <dgm:t>
        <a:bodyPr/>
        <a:lstStyle/>
        <a:p>
          <a:endParaRPr lang="en-CA" sz="2000" dirty="0">
            <a:solidFill>
              <a:schemeClr val="tx1"/>
            </a:solidFill>
          </a:endParaRPr>
        </a:p>
        <a:p>
          <a:r>
            <a:rPr lang="en-CA" sz="2400" b="1" dirty="0">
              <a:solidFill>
                <a:schemeClr val="tx1"/>
              </a:solidFill>
            </a:rPr>
            <a:t>MEDICAL DRUG</a:t>
          </a:r>
        </a:p>
        <a:p>
          <a:r>
            <a:rPr lang="en-CA" sz="2400" b="1" dirty="0">
              <a:solidFill>
                <a:schemeClr val="tx1"/>
              </a:solidFill>
            </a:rPr>
            <a:t>USE </a:t>
          </a:r>
        </a:p>
        <a:p>
          <a:endParaRPr lang="en-US" sz="2400" dirty="0"/>
        </a:p>
      </dgm:t>
    </dgm:pt>
    <dgm:pt modelId="{E6E70613-E83D-41A9-9CDE-03C0E5DC7831}" type="parTrans" cxnId="{13E3FD58-CEF4-4C2E-B7A8-DB9AFBD7ED7D}">
      <dgm:prSet/>
      <dgm:spPr/>
      <dgm:t>
        <a:bodyPr/>
        <a:lstStyle/>
        <a:p>
          <a:endParaRPr lang="en-US"/>
        </a:p>
      </dgm:t>
    </dgm:pt>
    <dgm:pt modelId="{D35AAEF5-DD28-43CF-B9DA-723E8C70BF19}" type="sibTrans" cxnId="{13E3FD58-CEF4-4C2E-B7A8-DB9AFBD7ED7D}">
      <dgm:prSet/>
      <dgm:spPr/>
      <dgm:t>
        <a:bodyPr/>
        <a:lstStyle/>
        <a:p>
          <a:endParaRPr lang="en-US"/>
        </a:p>
      </dgm:t>
    </dgm:pt>
    <dgm:pt modelId="{803D2BD3-3BE2-4458-8987-5E3306967227}" type="pres">
      <dgm:prSet presAssocID="{7433769F-C322-416D-A79A-8A1B0A1C8BED}" presName="diagram" presStyleCnt="0">
        <dgm:presLayoutVars>
          <dgm:dir/>
          <dgm:resizeHandles val="exact"/>
        </dgm:presLayoutVars>
      </dgm:prSet>
      <dgm:spPr/>
    </dgm:pt>
    <dgm:pt modelId="{27FF8892-73B6-406B-9494-6564F1C99FEA}" type="pres">
      <dgm:prSet presAssocID="{41EEED47-B426-43CA-A09F-C5F30989D544}" presName="node" presStyleLbl="node1" presStyleIdx="0" presStyleCnt="6">
        <dgm:presLayoutVars>
          <dgm:bulletEnabled val="1"/>
        </dgm:presLayoutVars>
      </dgm:prSet>
      <dgm:spPr/>
    </dgm:pt>
    <dgm:pt modelId="{985C02EE-7EF9-4B20-BCD8-CCCECBEBEC62}" type="pres">
      <dgm:prSet presAssocID="{236EABDC-0F90-4DD3-B749-4A120495BEB1}" presName="sibTrans" presStyleCnt="0"/>
      <dgm:spPr/>
    </dgm:pt>
    <dgm:pt modelId="{5A507DF1-C00F-4AE5-80F4-85872FB97168}" type="pres">
      <dgm:prSet presAssocID="{F9BC6461-3D0A-4EC9-94FA-1D3911A30824}" presName="node" presStyleLbl="node1" presStyleIdx="1" presStyleCnt="6">
        <dgm:presLayoutVars>
          <dgm:bulletEnabled val="1"/>
        </dgm:presLayoutVars>
      </dgm:prSet>
      <dgm:spPr/>
    </dgm:pt>
    <dgm:pt modelId="{FE295570-065E-44EA-BAFD-CDC8E54AB1BE}" type="pres">
      <dgm:prSet presAssocID="{73A49179-9F72-4307-BEEE-814F40F8EA3C}" presName="sibTrans" presStyleCnt="0"/>
      <dgm:spPr/>
    </dgm:pt>
    <dgm:pt modelId="{7A5EB6CA-1402-4EFE-84CB-78F1C802D36C}" type="pres">
      <dgm:prSet presAssocID="{D28B7AC7-28EF-45B7-AB5D-3E2EE7B16F15}" presName="node" presStyleLbl="node1" presStyleIdx="2" presStyleCnt="6" custLinFactNeighborX="-2054" custLinFactNeighborY="5437">
        <dgm:presLayoutVars>
          <dgm:bulletEnabled val="1"/>
        </dgm:presLayoutVars>
      </dgm:prSet>
      <dgm:spPr/>
    </dgm:pt>
    <dgm:pt modelId="{E23DFC3F-A556-4F50-8B45-BE8B0162CE6F}" type="pres">
      <dgm:prSet presAssocID="{1A618A1F-E039-4E9E-A484-2EE416EB2006}" presName="sibTrans" presStyleCnt="0"/>
      <dgm:spPr/>
    </dgm:pt>
    <dgm:pt modelId="{0FCD7366-3DEA-4373-96F6-6786752B2602}" type="pres">
      <dgm:prSet presAssocID="{8868A0A4-1F34-4B9D-A57C-5102967E9118}" presName="node" presStyleLbl="node1" presStyleIdx="3" presStyleCnt="6">
        <dgm:presLayoutVars>
          <dgm:bulletEnabled val="1"/>
        </dgm:presLayoutVars>
      </dgm:prSet>
      <dgm:spPr/>
    </dgm:pt>
    <dgm:pt modelId="{614160D6-FF31-48E4-B48A-FF0A088197EA}" type="pres">
      <dgm:prSet presAssocID="{AB5398F6-E7C7-4CEF-BB67-F11627FAE3A1}" presName="sibTrans" presStyleCnt="0"/>
      <dgm:spPr/>
    </dgm:pt>
    <dgm:pt modelId="{2B9BDC76-97F1-4D69-9233-E08115E7E023}" type="pres">
      <dgm:prSet presAssocID="{A678B058-6B83-43F0-BD56-9574C604B682}" presName="node" presStyleLbl="node1" presStyleIdx="4" presStyleCnt="6">
        <dgm:presLayoutVars>
          <dgm:bulletEnabled val="1"/>
        </dgm:presLayoutVars>
      </dgm:prSet>
      <dgm:spPr/>
    </dgm:pt>
    <dgm:pt modelId="{5C0FCBED-64FE-4B11-9291-9E45FADC275F}" type="pres">
      <dgm:prSet presAssocID="{0FAF6A49-9282-4630-AED5-5ACC813EB62C}" presName="sibTrans" presStyleCnt="0"/>
      <dgm:spPr/>
    </dgm:pt>
    <dgm:pt modelId="{18365DF9-EF13-4C1B-BAA0-E1BFC28F914D}" type="pres">
      <dgm:prSet presAssocID="{20AFA570-5301-4B0C-BA91-9D3FAE2406AC}" presName="node" presStyleLbl="node1" presStyleIdx="5" presStyleCnt="6" custScaleX="107192" custLinFactNeighborX="2481" custLinFactNeighborY="1426">
        <dgm:presLayoutVars>
          <dgm:bulletEnabled val="1"/>
        </dgm:presLayoutVars>
      </dgm:prSet>
      <dgm:spPr/>
    </dgm:pt>
  </dgm:ptLst>
  <dgm:cxnLst>
    <dgm:cxn modelId="{9A992E09-AAC3-4C01-98CC-2B86CA69E117}" srcId="{7433769F-C322-416D-A79A-8A1B0A1C8BED}" destId="{F9BC6461-3D0A-4EC9-94FA-1D3911A30824}" srcOrd="1" destOrd="0" parTransId="{70427ED3-45FF-4BC3-A6BD-70125A83FB76}" sibTransId="{73A49179-9F72-4307-BEEE-814F40F8EA3C}"/>
    <dgm:cxn modelId="{0B376117-3F4D-4414-BCEF-003F164CE803}" type="presOf" srcId="{F9BC6461-3D0A-4EC9-94FA-1D3911A30824}" destId="{5A507DF1-C00F-4AE5-80F4-85872FB97168}" srcOrd="0" destOrd="0" presId="urn:microsoft.com/office/officeart/2005/8/layout/default"/>
    <dgm:cxn modelId="{8775791C-39C8-40F4-AF7E-C28A4C5797FC}" srcId="{7433769F-C322-416D-A79A-8A1B0A1C8BED}" destId="{41EEED47-B426-43CA-A09F-C5F30989D544}" srcOrd="0" destOrd="0" parTransId="{6E232686-2A8D-4528-9928-9D8B7F9DD7BC}" sibTransId="{236EABDC-0F90-4DD3-B749-4A120495BEB1}"/>
    <dgm:cxn modelId="{EAAB8E2F-C0F7-4856-8B15-F06198316ADE}" srcId="{7433769F-C322-416D-A79A-8A1B0A1C8BED}" destId="{A678B058-6B83-43F0-BD56-9574C604B682}" srcOrd="4" destOrd="0" parTransId="{DA420F64-0421-426B-854C-1E06D265CC17}" sibTransId="{0FAF6A49-9282-4630-AED5-5ACC813EB62C}"/>
    <dgm:cxn modelId="{ABCEDC6A-00DA-4DB3-999F-33344F8F953F}" type="presOf" srcId="{8868A0A4-1F34-4B9D-A57C-5102967E9118}" destId="{0FCD7366-3DEA-4373-96F6-6786752B2602}" srcOrd="0" destOrd="0" presId="urn:microsoft.com/office/officeart/2005/8/layout/default"/>
    <dgm:cxn modelId="{43508970-199F-4C24-B4EE-844EA26447ED}" type="presOf" srcId="{A678B058-6B83-43F0-BD56-9574C604B682}" destId="{2B9BDC76-97F1-4D69-9233-E08115E7E023}" srcOrd="0" destOrd="0" presId="urn:microsoft.com/office/officeart/2005/8/layout/default"/>
    <dgm:cxn modelId="{3E702F51-F3AE-4539-ACF2-CCF56EB0F7C4}" srcId="{7433769F-C322-416D-A79A-8A1B0A1C8BED}" destId="{8868A0A4-1F34-4B9D-A57C-5102967E9118}" srcOrd="3" destOrd="0" parTransId="{70A148A5-E056-420A-9859-18927A37BE72}" sibTransId="{AB5398F6-E7C7-4CEF-BB67-F11627FAE3A1}"/>
    <dgm:cxn modelId="{0D0FBC54-2365-4D24-9674-1DC95C7CF8BE}" type="presOf" srcId="{D28B7AC7-28EF-45B7-AB5D-3E2EE7B16F15}" destId="{7A5EB6CA-1402-4EFE-84CB-78F1C802D36C}" srcOrd="0" destOrd="0" presId="urn:microsoft.com/office/officeart/2005/8/layout/default"/>
    <dgm:cxn modelId="{13E3FD58-CEF4-4C2E-B7A8-DB9AFBD7ED7D}" srcId="{7433769F-C322-416D-A79A-8A1B0A1C8BED}" destId="{20AFA570-5301-4B0C-BA91-9D3FAE2406AC}" srcOrd="5" destOrd="0" parTransId="{E6E70613-E83D-41A9-9CDE-03C0E5DC7831}" sibTransId="{D35AAEF5-DD28-43CF-B9DA-723E8C70BF19}"/>
    <dgm:cxn modelId="{D3C6B29C-6B3B-49C1-9E48-DB5CBEE35EE1}" type="presOf" srcId="{7433769F-C322-416D-A79A-8A1B0A1C8BED}" destId="{803D2BD3-3BE2-4458-8987-5E3306967227}" srcOrd="0" destOrd="0" presId="urn:microsoft.com/office/officeart/2005/8/layout/default"/>
    <dgm:cxn modelId="{17FBFFB4-CC2D-42B4-9FBC-E9AAA5ABDF20}" type="presOf" srcId="{20AFA570-5301-4B0C-BA91-9D3FAE2406AC}" destId="{18365DF9-EF13-4C1B-BAA0-E1BFC28F914D}" srcOrd="0" destOrd="0" presId="urn:microsoft.com/office/officeart/2005/8/layout/default"/>
    <dgm:cxn modelId="{00D12BC9-0E3D-4BB7-A754-310D0D694B1B}" type="presOf" srcId="{41EEED47-B426-43CA-A09F-C5F30989D544}" destId="{27FF8892-73B6-406B-9494-6564F1C99FEA}" srcOrd="0" destOrd="0" presId="urn:microsoft.com/office/officeart/2005/8/layout/default"/>
    <dgm:cxn modelId="{CF3348CB-7ABA-4340-9AC2-31B883BC203A}" srcId="{7433769F-C322-416D-A79A-8A1B0A1C8BED}" destId="{D28B7AC7-28EF-45B7-AB5D-3E2EE7B16F15}" srcOrd="2" destOrd="0" parTransId="{D2551B4F-1E34-4312-8D46-56AACE88D32B}" sibTransId="{1A618A1F-E039-4E9E-A484-2EE416EB2006}"/>
    <dgm:cxn modelId="{94991453-1B22-4C13-B003-4606BE9FFC95}" type="presParOf" srcId="{803D2BD3-3BE2-4458-8987-5E3306967227}" destId="{27FF8892-73B6-406B-9494-6564F1C99FEA}" srcOrd="0" destOrd="0" presId="urn:microsoft.com/office/officeart/2005/8/layout/default"/>
    <dgm:cxn modelId="{7FACD7C7-3963-40CC-9FE2-F1D302848E6B}" type="presParOf" srcId="{803D2BD3-3BE2-4458-8987-5E3306967227}" destId="{985C02EE-7EF9-4B20-BCD8-CCCECBEBEC62}" srcOrd="1" destOrd="0" presId="urn:microsoft.com/office/officeart/2005/8/layout/default"/>
    <dgm:cxn modelId="{9BE2F3D5-848A-4634-8737-E7CA31B5F01C}" type="presParOf" srcId="{803D2BD3-3BE2-4458-8987-5E3306967227}" destId="{5A507DF1-C00F-4AE5-80F4-85872FB97168}" srcOrd="2" destOrd="0" presId="urn:microsoft.com/office/officeart/2005/8/layout/default"/>
    <dgm:cxn modelId="{3CA1F84E-B548-41A9-A554-DDA3A8AE0AEC}" type="presParOf" srcId="{803D2BD3-3BE2-4458-8987-5E3306967227}" destId="{FE295570-065E-44EA-BAFD-CDC8E54AB1BE}" srcOrd="3" destOrd="0" presId="urn:microsoft.com/office/officeart/2005/8/layout/default"/>
    <dgm:cxn modelId="{83A9E493-C7F5-4BD0-BECB-42D912F83F13}" type="presParOf" srcId="{803D2BD3-3BE2-4458-8987-5E3306967227}" destId="{7A5EB6CA-1402-4EFE-84CB-78F1C802D36C}" srcOrd="4" destOrd="0" presId="urn:microsoft.com/office/officeart/2005/8/layout/default"/>
    <dgm:cxn modelId="{F17D1C38-3498-46FA-B287-456860E52E44}" type="presParOf" srcId="{803D2BD3-3BE2-4458-8987-5E3306967227}" destId="{E23DFC3F-A556-4F50-8B45-BE8B0162CE6F}" srcOrd="5" destOrd="0" presId="urn:microsoft.com/office/officeart/2005/8/layout/default"/>
    <dgm:cxn modelId="{CF468BD0-78A4-4D0C-80EB-312DE0A20CA0}" type="presParOf" srcId="{803D2BD3-3BE2-4458-8987-5E3306967227}" destId="{0FCD7366-3DEA-4373-96F6-6786752B2602}" srcOrd="6" destOrd="0" presId="urn:microsoft.com/office/officeart/2005/8/layout/default"/>
    <dgm:cxn modelId="{DCA685EF-0A1E-4C8B-A004-A90555E0E68A}" type="presParOf" srcId="{803D2BD3-3BE2-4458-8987-5E3306967227}" destId="{614160D6-FF31-48E4-B48A-FF0A088197EA}" srcOrd="7" destOrd="0" presId="urn:microsoft.com/office/officeart/2005/8/layout/default"/>
    <dgm:cxn modelId="{67B1E52E-5E20-42EF-AC48-480BB611C105}" type="presParOf" srcId="{803D2BD3-3BE2-4458-8987-5E3306967227}" destId="{2B9BDC76-97F1-4D69-9233-E08115E7E023}" srcOrd="8" destOrd="0" presId="urn:microsoft.com/office/officeart/2005/8/layout/default"/>
    <dgm:cxn modelId="{0574F166-2589-4224-BC73-334D76D66223}" type="presParOf" srcId="{803D2BD3-3BE2-4458-8987-5E3306967227}" destId="{5C0FCBED-64FE-4B11-9291-9E45FADC275F}" srcOrd="9" destOrd="0" presId="urn:microsoft.com/office/officeart/2005/8/layout/default"/>
    <dgm:cxn modelId="{D23CBCDB-548D-4ADE-8674-DB794A5EF4A6}" type="presParOf" srcId="{803D2BD3-3BE2-4458-8987-5E3306967227}" destId="{18365DF9-EF13-4C1B-BAA0-E1BFC28F914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433769F-C322-416D-A79A-8A1B0A1C8BED}" type="doc">
      <dgm:prSet loTypeId="urn:microsoft.com/office/officeart/2005/8/layout/default" loCatId="list" qsTypeId="urn:microsoft.com/office/officeart/2005/8/quickstyle/simple4" qsCatId="simple" csTypeId="urn:microsoft.com/office/officeart/2005/8/colors/accent3_4" csCatId="accent3" phldr="1"/>
      <dgm:spPr/>
      <dgm:t>
        <a:bodyPr/>
        <a:lstStyle/>
        <a:p>
          <a:endParaRPr lang="en-US"/>
        </a:p>
      </dgm:t>
    </dgm:pt>
    <dgm:pt modelId="{41EEED47-B426-43CA-A09F-C5F30989D544}">
      <dgm:prSet custT="1"/>
      <dgm:spPr>
        <a:gradFill rotWithShape="0">
          <a:gsLst>
            <a:gs pos="95000">
              <a:schemeClr val="accent3">
                <a:lumMod val="75000"/>
              </a:schemeClr>
            </a:gs>
            <a:gs pos="100000">
              <a:schemeClr val="accent3">
                <a:shade val="50000"/>
                <a:hueOff val="0"/>
                <a:satOff val="0"/>
                <a:lumOff val="0"/>
                <a:alphaOff val="0"/>
                <a:tint val="50000"/>
                <a:shade val="100000"/>
                <a:satMod val="350000"/>
              </a:schemeClr>
            </a:gs>
          </a:gsLst>
        </a:gradFill>
      </dgm:spPr>
      <dgm:t>
        <a:bodyPr/>
        <a:lstStyle/>
        <a:p>
          <a:r>
            <a:rPr lang="en-US" sz="2400" b="1" dirty="0">
              <a:solidFill>
                <a:schemeClr val="tx1"/>
              </a:solidFill>
            </a:rPr>
            <a:t>EMPLOYEE</a:t>
          </a:r>
          <a:br>
            <a:rPr lang="en-US" sz="2400" b="1" dirty="0">
              <a:solidFill>
                <a:schemeClr val="tx1"/>
              </a:solidFill>
            </a:rPr>
          </a:br>
          <a:r>
            <a:rPr lang="en-US" sz="2400" b="1" dirty="0">
              <a:solidFill>
                <a:schemeClr val="tx1"/>
              </a:solidFill>
            </a:rPr>
            <a:t>RESPONSIBILITIES</a:t>
          </a:r>
        </a:p>
      </dgm:t>
    </dgm:pt>
    <dgm:pt modelId="{6E232686-2A8D-4528-9928-9D8B7F9DD7BC}" type="parTrans" cxnId="{8775791C-39C8-40F4-AF7E-C28A4C5797FC}">
      <dgm:prSet/>
      <dgm:spPr/>
      <dgm:t>
        <a:bodyPr/>
        <a:lstStyle/>
        <a:p>
          <a:endParaRPr lang="en-US"/>
        </a:p>
      </dgm:t>
    </dgm:pt>
    <dgm:pt modelId="{236EABDC-0F90-4DD3-B749-4A120495BEB1}" type="sibTrans" cxnId="{8775791C-39C8-40F4-AF7E-C28A4C5797FC}">
      <dgm:prSet/>
      <dgm:spPr/>
      <dgm:t>
        <a:bodyPr/>
        <a:lstStyle/>
        <a:p>
          <a:endParaRPr lang="en-US"/>
        </a:p>
      </dgm:t>
    </dgm:pt>
    <dgm:pt modelId="{F9BC6461-3D0A-4EC9-94FA-1D3911A30824}">
      <dgm:prSet custT="1"/>
      <dgm:spPr>
        <a:gradFill rotWithShape="0">
          <a:gsLst>
            <a:gs pos="98000">
              <a:schemeClr val="accent3">
                <a:lumMod val="75000"/>
              </a:schemeClr>
            </a:gs>
            <a:gs pos="100000">
              <a:schemeClr val="accent3">
                <a:shade val="50000"/>
                <a:hueOff val="89185"/>
                <a:satOff val="-1423"/>
                <a:lumOff val="13702"/>
                <a:alphaOff val="0"/>
                <a:tint val="50000"/>
                <a:shade val="100000"/>
                <a:satMod val="350000"/>
              </a:schemeClr>
            </a:gs>
          </a:gsLst>
        </a:gradFill>
      </dgm:spPr>
      <dgm:t>
        <a:bodyPr/>
        <a:lstStyle/>
        <a:p>
          <a:r>
            <a:rPr lang="en-US" sz="2400" b="1" dirty="0">
              <a:solidFill>
                <a:schemeClr val="tx1"/>
              </a:solidFill>
            </a:rPr>
            <a:t>DUTY TO REPORT</a:t>
          </a:r>
        </a:p>
      </dgm:t>
    </dgm:pt>
    <dgm:pt modelId="{70427ED3-45FF-4BC3-A6BD-70125A83FB76}" type="parTrans" cxnId="{9A992E09-AAC3-4C01-98CC-2B86CA69E117}">
      <dgm:prSet/>
      <dgm:spPr/>
      <dgm:t>
        <a:bodyPr/>
        <a:lstStyle/>
        <a:p>
          <a:endParaRPr lang="en-US"/>
        </a:p>
      </dgm:t>
    </dgm:pt>
    <dgm:pt modelId="{73A49179-9F72-4307-BEEE-814F40F8EA3C}" type="sibTrans" cxnId="{9A992E09-AAC3-4C01-98CC-2B86CA69E117}">
      <dgm:prSet/>
      <dgm:spPr/>
      <dgm:t>
        <a:bodyPr/>
        <a:lstStyle/>
        <a:p>
          <a:endParaRPr lang="en-US"/>
        </a:p>
      </dgm:t>
    </dgm:pt>
    <dgm:pt modelId="{D28B7AC7-28EF-45B7-AB5D-3E2EE7B16F15}">
      <dgm:prSet custT="1"/>
      <dgm:spPr>
        <a:gradFill rotWithShape="0">
          <a:gsLst>
            <a:gs pos="91000">
              <a:schemeClr val="accent3">
                <a:lumMod val="75000"/>
              </a:schemeClr>
            </a:gs>
            <a:gs pos="100000">
              <a:schemeClr val="accent3">
                <a:shade val="50000"/>
                <a:hueOff val="178371"/>
                <a:satOff val="-2846"/>
                <a:lumOff val="27405"/>
                <a:alphaOff val="0"/>
                <a:tint val="50000"/>
                <a:shade val="100000"/>
                <a:satMod val="350000"/>
              </a:schemeClr>
            </a:gs>
          </a:gsLst>
        </a:gradFill>
      </dgm:spPr>
      <dgm:t>
        <a:bodyPr/>
        <a:lstStyle/>
        <a:p>
          <a:r>
            <a:rPr lang="en-US" sz="2400" b="1" dirty="0">
              <a:solidFill>
                <a:schemeClr val="tx1"/>
              </a:solidFill>
            </a:rPr>
            <a:t>HEIRARCHY OF DISCIPLINARY RESPONSES</a:t>
          </a:r>
        </a:p>
      </dgm:t>
    </dgm:pt>
    <dgm:pt modelId="{D2551B4F-1E34-4312-8D46-56AACE88D32B}" type="parTrans" cxnId="{CF3348CB-7ABA-4340-9AC2-31B883BC203A}">
      <dgm:prSet/>
      <dgm:spPr/>
      <dgm:t>
        <a:bodyPr/>
        <a:lstStyle/>
        <a:p>
          <a:endParaRPr lang="en-US"/>
        </a:p>
      </dgm:t>
    </dgm:pt>
    <dgm:pt modelId="{1A618A1F-E039-4E9E-A484-2EE416EB2006}" type="sibTrans" cxnId="{CF3348CB-7ABA-4340-9AC2-31B883BC203A}">
      <dgm:prSet/>
      <dgm:spPr/>
      <dgm:t>
        <a:bodyPr/>
        <a:lstStyle/>
        <a:p>
          <a:endParaRPr lang="en-US"/>
        </a:p>
      </dgm:t>
    </dgm:pt>
    <dgm:pt modelId="{8868A0A4-1F34-4B9D-A57C-5102967E9118}">
      <dgm:prSet custT="1"/>
      <dgm:spPr>
        <a:gradFill rotWithShape="0">
          <a:gsLst>
            <a:gs pos="100000">
              <a:schemeClr val="accent3">
                <a:lumMod val="75000"/>
              </a:schemeClr>
            </a:gs>
            <a:gs pos="100000">
              <a:schemeClr val="accent3">
                <a:shade val="50000"/>
                <a:hueOff val="267556"/>
                <a:satOff val="-4269"/>
                <a:lumOff val="41107"/>
                <a:alphaOff val="0"/>
                <a:tint val="50000"/>
                <a:shade val="100000"/>
                <a:satMod val="350000"/>
              </a:schemeClr>
            </a:gs>
          </a:gsLst>
        </a:gradFill>
      </dgm:spPr>
      <dgm:t>
        <a:bodyPr/>
        <a:lstStyle/>
        <a:p>
          <a:r>
            <a:rPr lang="en-CA" sz="2400" b="1" dirty="0">
              <a:solidFill>
                <a:schemeClr val="tx1"/>
              </a:solidFill>
            </a:rPr>
            <a:t>CRISIS RESPONSE PLAN</a:t>
          </a:r>
          <a:endParaRPr lang="en-US" sz="2400" b="1" dirty="0">
            <a:solidFill>
              <a:schemeClr val="tx1"/>
            </a:solidFill>
          </a:endParaRPr>
        </a:p>
      </dgm:t>
    </dgm:pt>
    <dgm:pt modelId="{70A148A5-E056-420A-9859-18927A37BE72}" type="parTrans" cxnId="{3E702F51-F3AE-4539-ACF2-CCF56EB0F7C4}">
      <dgm:prSet/>
      <dgm:spPr/>
      <dgm:t>
        <a:bodyPr/>
        <a:lstStyle/>
        <a:p>
          <a:endParaRPr lang="en-US"/>
        </a:p>
      </dgm:t>
    </dgm:pt>
    <dgm:pt modelId="{AB5398F6-E7C7-4CEF-BB67-F11627FAE3A1}" type="sibTrans" cxnId="{3E702F51-F3AE-4539-ACF2-CCF56EB0F7C4}">
      <dgm:prSet/>
      <dgm:spPr/>
      <dgm:t>
        <a:bodyPr/>
        <a:lstStyle/>
        <a:p>
          <a:endParaRPr lang="en-US"/>
        </a:p>
      </dgm:t>
    </dgm:pt>
    <dgm:pt modelId="{A678B058-6B83-43F0-BD56-9574C604B682}">
      <dgm:prSet custT="1"/>
      <dgm:spPr>
        <a:gradFill rotWithShape="0">
          <a:gsLst>
            <a:gs pos="100000">
              <a:schemeClr val="accent3">
                <a:lumMod val="75000"/>
              </a:schemeClr>
            </a:gs>
            <a:gs pos="100000">
              <a:schemeClr val="accent3">
                <a:shade val="50000"/>
                <a:hueOff val="178371"/>
                <a:satOff val="-2846"/>
                <a:lumOff val="27405"/>
                <a:alphaOff val="0"/>
                <a:tint val="50000"/>
                <a:shade val="100000"/>
                <a:satMod val="350000"/>
              </a:schemeClr>
            </a:gs>
          </a:gsLst>
        </a:gradFill>
      </dgm:spPr>
      <dgm:t>
        <a:bodyPr/>
        <a:lstStyle/>
        <a:p>
          <a:r>
            <a:rPr lang="en-US" sz="2400" b="1" dirty="0">
              <a:solidFill>
                <a:schemeClr val="tx1"/>
              </a:solidFill>
            </a:rPr>
            <a:t> POPULATION IMPACTED</a:t>
          </a:r>
        </a:p>
      </dgm:t>
    </dgm:pt>
    <dgm:pt modelId="{DA420F64-0421-426B-854C-1E06D265CC17}" type="parTrans" cxnId="{EAAB8E2F-C0F7-4856-8B15-F06198316ADE}">
      <dgm:prSet/>
      <dgm:spPr/>
      <dgm:t>
        <a:bodyPr/>
        <a:lstStyle/>
        <a:p>
          <a:endParaRPr lang="en-US"/>
        </a:p>
      </dgm:t>
    </dgm:pt>
    <dgm:pt modelId="{0FAF6A49-9282-4630-AED5-5ACC813EB62C}" type="sibTrans" cxnId="{EAAB8E2F-C0F7-4856-8B15-F06198316ADE}">
      <dgm:prSet/>
      <dgm:spPr/>
      <dgm:t>
        <a:bodyPr/>
        <a:lstStyle/>
        <a:p>
          <a:endParaRPr lang="en-US"/>
        </a:p>
      </dgm:t>
    </dgm:pt>
    <dgm:pt modelId="{20AFA570-5301-4B0C-BA91-9D3FAE2406AC}">
      <dgm:prSet custT="1"/>
      <dgm:spPr>
        <a:gradFill rotWithShape="0">
          <a:gsLst>
            <a:gs pos="100000">
              <a:schemeClr val="accent3">
                <a:lumMod val="75000"/>
              </a:schemeClr>
            </a:gs>
            <a:gs pos="100000">
              <a:schemeClr val="accent3">
                <a:shade val="50000"/>
                <a:hueOff val="89185"/>
                <a:satOff val="-1423"/>
                <a:lumOff val="13702"/>
                <a:alphaOff val="0"/>
                <a:tint val="50000"/>
                <a:shade val="100000"/>
                <a:satMod val="350000"/>
              </a:schemeClr>
            </a:gs>
          </a:gsLst>
        </a:gradFill>
      </dgm:spPr>
      <dgm:t>
        <a:bodyPr/>
        <a:lstStyle/>
        <a:p>
          <a:endParaRPr lang="en-CA" sz="2400" b="1" dirty="0">
            <a:solidFill>
              <a:schemeClr val="tx1"/>
            </a:solidFill>
          </a:endParaRPr>
        </a:p>
        <a:p>
          <a:r>
            <a:rPr lang="en-CA" sz="2400" b="1" dirty="0">
              <a:solidFill>
                <a:schemeClr val="tx1"/>
              </a:solidFill>
            </a:rPr>
            <a:t>SIGN OFF PROCEDURE</a:t>
          </a:r>
        </a:p>
        <a:p>
          <a:endParaRPr lang="en-US" sz="2400" dirty="0"/>
        </a:p>
      </dgm:t>
    </dgm:pt>
    <dgm:pt modelId="{E6E70613-E83D-41A9-9CDE-03C0E5DC7831}" type="parTrans" cxnId="{13E3FD58-CEF4-4C2E-B7A8-DB9AFBD7ED7D}">
      <dgm:prSet/>
      <dgm:spPr/>
      <dgm:t>
        <a:bodyPr/>
        <a:lstStyle/>
        <a:p>
          <a:endParaRPr lang="en-US"/>
        </a:p>
      </dgm:t>
    </dgm:pt>
    <dgm:pt modelId="{D35AAEF5-DD28-43CF-B9DA-723E8C70BF19}" type="sibTrans" cxnId="{13E3FD58-CEF4-4C2E-B7A8-DB9AFBD7ED7D}">
      <dgm:prSet/>
      <dgm:spPr/>
      <dgm:t>
        <a:bodyPr/>
        <a:lstStyle/>
        <a:p>
          <a:endParaRPr lang="en-US"/>
        </a:p>
      </dgm:t>
    </dgm:pt>
    <dgm:pt modelId="{803D2BD3-3BE2-4458-8987-5E3306967227}" type="pres">
      <dgm:prSet presAssocID="{7433769F-C322-416D-A79A-8A1B0A1C8BED}" presName="diagram" presStyleCnt="0">
        <dgm:presLayoutVars>
          <dgm:dir/>
          <dgm:resizeHandles val="exact"/>
        </dgm:presLayoutVars>
      </dgm:prSet>
      <dgm:spPr/>
    </dgm:pt>
    <dgm:pt modelId="{27FF8892-73B6-406B-9494-6564F1C99FEA}" type="pres">
      <dgm:prSet presAssocID="{41EEED47-B426-43CA-A09F-C5F30989D544}" presName="node" presStyleLbl="node1" presStyleIdx="0" presStyleCnt="6">
        <dgm:presLayoutVars>
          <dgm:bulletEnabled val="1"/>
        </dgm:presLayoutVars>
      </dgm:prSet>
      <dgm:spPr/>
    </dgm:pt>
    <dgm:pt modelId="{985C02EE-7EF9-4B20-BCD8-CCCECBEBEC62}" type="pres">
      <dgm:prSet presAssocID="{236EABDC-0F90-4DD3-B749-4A120495BEB1}" presName="sibTrans" presStyleCnt="0"/>
      <dgm:spPr/>
    </dgm:pt>
    <dgm:pt modelId="{5A507DF1-C00F-4AE5-80F4-85872FB97168}" type="pres">
      <dgm:prSet presAssocID="{F9BC6461-3D0A-4EC9-94FA-1D3911A30824}" presName="node" presStyleLbl="node1" presStyleIdx="1" presStyleCnt="6">
        <dgm:presLayoutVars>
          <dgm:bulletEnabled val="1"/>
        </dgm:presLayoutVars>
      </dgm:prSet>
      <dgm:spPr/>
    </dgm:pt>
    <dgm:pt modelId="{FE295570-065E-44EA-BAFD-CDC8E54AB1BE}" type="pres">
      <dgm:prSet presAssocID="{73A49179-9F72-4307-BEEE-814F40F8EA3C}" presName="sibTrans" presStyleCnt="0"/>
      <dgm:spPr/>
    </dgm:pt>
    <dgm:pt modelId="{7A5EB6CA-1402-4EFE-84CB-78F1C802D36C}" type="pres">
      <dgm:prSet presAssocID="{D28B7AC7-28EF-45B7-AB5D-3E2EE7B16F15}" presName="node" presStyleLbl="node1" presStyleIdx="2" presStyleCnt="6" custScaleX="102712" custScaleY="133111" custLinFactNeighborX="-2054" custLinFactNeighborY="5437">
        <dgm:presLayoutVars>
          <dgm:bulletEnabled val="1"/>
        </dgm:presLayoutVars>
      </dgm:prSet>
      <dgm:spPr/>
    </dgm:pt>
    <dgm:pt modelId="{E23DFC3F-A556-4F50-8B45-BE8B0162CE6F}" type="pres">
      <dgm:prSet presAssocID="{1A618A1F-E039-4E9E-A484-2EE416EB2006}" presName="sibTrans" presStyleCnt="0"/>
      <dgm:spPr/>
    </dgm:pt>
    <dgm:pt modelId="{0FCD7366-3DEA-4373-96F6-6786752B2602}" type="pres">
      <dgm:prSet presAssocID="{8868A0A4-1F34-4B9D-A57C-5102967E9118}" presName="node" presStyleLbl="node1" presStyleIdx="3" presStyleCnt="6" custScaleX="101295" custScaleY="127475">
        <dgm:presLayoutVars>
          <dgm:bulletEnabled val="1"/>
        </dgm:presLayoutVars>
      </dgm:prSet>
      <dgm:spPr/>
    </dgm:pt>
    <dgm:pt modelId="{614160D6-FF31-48E4-B48A-FF0A088197EA}" type="pres">
      <dgm:prSet presAssocID="{AB5398F6-E7C7-4CEF-BB67-F11627FAE3A1}" presName="sibTrans" presStyleCnt="0"/>
      <dgm:spPr/>
    </dgm:pt>
    <dgm:pt modelId="{2B9BDC76-97F1-4D69-9233-E08115E7E023}" type="pres">
      <dgm:prSet presAssocID="{A678B058-6B83-43F0-BD56-9574C604B682}" presName="node" presStyleLbl="node1" presStyleIdx="4" presStyleCnt="6" custLinFactNeighborX="1003" custLinFactNeighborY="150">
        <dgm:presLayoutVars>
          <dgm:bulletEnabled val="1"/>
        </dgm:presLayoutVars>
      </dgm:prSet>
      <dgm:spPr/>
    </dgm:pt>
    <dgm:pt modelId="{5C0FCBED-64FE-4B11-9291-9E45FADC275F}" type="pres">
      <dgm:prSet presAssocID="{0FAF6A49-9282-4630-AED5-5ACC813EB62C}" presName="sibTrans" presStyleCnt="0"/>
      <dgm:spPr/>
    </dgm:pt>
    <dgm:pt modelId="{18365DF9-EF13-4C1B-BAA0-E1BFC28F914D}" type="pres">
      <dgm:prSet presAssocID="{20AFA570-5301-4B0C-BA91-9D3FAE2406AC}" presName="node" presStyleLbl="node1" presStyleIdx="5" presStyleCnt="6" custScaleX="107192" custLinFactNeighborX="2481" custLinFactNeighborY="1426">
        <dgm:presLayoutVars>
          <dgm:bulletEnabled val="1"/>
        </dgm:presLayoutVars>
      </dgm:prSet>
      <dgm:spPr/>
    </dgm:pt>
  </dgm:ptLst>
  <dgm:cxnLst>
    <dgm:cxn modelId="{9A992E09-AAC3-4C01-98CC-2B86CA69E117}" srcId="{7433769F-C322-416D-A79A-8A1B0A1C8BED}" destId="{F9BC6461-3D0A-4EC9-94FA-1D3911A30824}" srcOrd="1" destOrd="0" parTransId="{70427ED3-45FF-4BC3-A6BD-70125A83FB76}" sibTransId="{73A49179-9F72-4307-BEEE-814F40F8EA3C}"/>
    <dgm:cxn modelId="{0B376117-3F4D-4414-BCEF-003F164CE803}" type="presOf" srcId="{F9BC6461-3D0A-4EC9-94FA-1D3911A30824}" destId="{5A507DF1-C00F-4AE5-80F4-85872FB97168}" srcOrd="0" destOrd="0" presId="urn:microsoft.com/office/officeart/2005/8/layout/default"/>
    <dgm:cxn modelId="{8775791C-39C8-40F4-AF7E-C28A4C5797FC}" srcId="{7433769F-C322-416D-A79A-8A1B0A1C8BED}" destId="{41EEED47-B426-43CA-A09F-C5F30989D544}" srcOrd="0" destOrd="0" parTransId="{6E232686-2A8D-4528-9928-9D8B7F9DD7BC}" sibTransId="{236EABDC-0F90-4DD3-B749-4A120495BEB1}"/>
    <dgm:cxn modelId="{EAAB8E2F-C0F7-4856-8B15-F06198316ADE}" srcId="{7433769F-C322-416D-A79A-8A1B0A1C8BED}" destId="{A678B058-6B83-43F0-BD56-9574C604B682}" srcOrd="4" destOrd="0" parTransId="{DA420F64-0421-426B-854C-1E06D265CC17}" sibTransId="{0FAF6A49-9282-4630-AED5-5ACC813EB62C}"/>
    <dgm:cxn modelId="{ABCEDC6A-00DA-4DB3-999F-33344F8F953F}" type="presOf" srcId="{8868A0A4-1F34-4B9D-A57C-5102967E9118}" destId="{0FCD7366-3DEA-4373-96F6-6786752B2602}" srcOrd="0" destOrd="0" presId="urn:microsoft.com/office/officeart/2005/8/layout/default"/>
    <dgm:cxn modelId="{43508970-199F-4C24-B4EE-844EA26447ED}" type="presOf" srcId="{A678B058-6B83-43F0-BD56-9574C604B682}" destId="{2B9BDC76-97F1-4D69-9233-E08115E7E023}" srcOrd="0" destOrd="0" presId="urn:microsoft.com/office/officeart/2005/8/layout/default"/>
    <dgm:cxn modelId="{3E702F51-F3AE-4539-ACF2-CCF56EB0F7C4}" srcId="{7433769F-C322-416D-A79A-8A1B0A1C8BED}" destId="{8868A0A4-1F34-4B9D-A57C-5102967E9118}" srcOrd="3" destOrd="0" parTransId="{70A148A5-E056-420A-9859-18927A37BE72}" sibTransId="{AB5398F6-E7C7-4CEF-BB67-F11627FAE3A1}"/>
    <dgm:cxn modelId="{0D0FBC54-2365-4D24-9674-1DC95C7CF8BE}" type="presOf" srcId="{D28B7AC7-28EF-45B7-AB5D-3E2EE7B16F15}" destId="{7A5EB6CA-1402-4EFE-84CB-78F1C802D36C}" srcOrd="0" destOrd="0" presId="urn:microsoft.com/office/officeart/2005/8/layout/default"/>
    <dgm:cxn modelId="{13E3FD58-CEF4-4C2E-B7A8-DB9AFBD7ED7D}" srcId="{7433769F-C322-416D-A79A-8A1B0A1C8BED}" destId="{20AFA570-5301-4B0C-BA91-9D3FAE2406AC}" srcOrd="5" destOrd="0" parTransId="{E6E70613-E83D-41A9-9CDE-03C0E5DC7831}" sibTransId="{D35AAEF5-DD28-43CF-B9DA-723E8C70BF19}"/>
    <dgm:cxn modelId="{D3C6B29C-6B3B-49C1-9E48-DB5CBEE35EE1}" type="presOf" srcId="{7433769F-C322-416D-A79A-8A1B0A1C8BED}" destId="{803D2BD3-3BE2-4458-8987-5E3306967227}" srcOrd="0" destOrd="0" presId="urn:microsoft.com/office/officeart/2005/8/layout/default"/>
    <dgm:cxn modelId="{17FBFFB4-CC2D-42B4-9FBC-E9AAA5ABDF20}" type="presOf" srcId="{20AFA570-5301-4B0C-BA91-9D3FAE2406AC}" destId="{18365DF9-EF13-4C1B-BAA0-E1BFC28F914D}" srcOrd="0" destOrd="0" presId="urn:microsoft.com/office/officeart/2005/8/layout/default"/>
    <dgm:cxn modelId="{00D12BC9-0E3D-4BB7-A754-310D0D694B1B}" type="presOf" srcId="{41EEED47-B426-43CA-A09F-C5F30989D544}" destId="{27FF8892-73B6-406B-9494-6564F1C99FEA}" srcOrd="0" destOrd="0" presId="urn:microsoft.com/office/officeart/2005/8/layout/default"/>
    <dgm:cxn modelId="{CF3348CB-7ABA-4340-9AC2-31B883BC203A}" srcId="{7433769F-C322-416D-A79A-8A1B0A1C8BED}" destId="{D28B7AC7-28EF-45B7-AB5D-3E2EE7B16F15}" srcOrd="2" destOrd="0" parTransId="{D2551B4F-1E34-4312-8D46-56AACE88D32B}" sibTransId="{1A618A1F-E039-4E9E-A484-2EE416EB2006}"/>
    <dgm:cxn modelId="{94991453-1B22-4C13-B003-4606BE9FFC95}" type="presParOf" srcId="{803D2BD3-3BE2-4458-8987-5E3306967227}" destId="{27FF8892-73B6-406B-9494-6564F1C99FEA}" srcOrd="0" destOrd="0" presId="urn:microsoft.com/office/officeart/2005/8/layout/default"/>
    <dgm:cxn modelId="{7FACD7C7-3963-40CC-9FE2-F1D302848E6B}" type="presParOf" srcId="{803D2BD3-3BE2-4458-8987-5E3306967227}" destId="{985C02EE-7EF9-4B20-BCD8-CCCECBEBEC62}" srcOrd="1" destOrd="0" presId="urn:microsoft.com/office/officeart/2005/8/layout/default"/>
    <dgm:cxn modelId="{9BE2F3D5-848A-4634-8737-E7CA31B5F01C}" type="presParOf" srcId="{803D2BD3-3BE2-4458-8987-5E3306967227}" destId="{5A507DF1-C00F-4AE5-80F4-85872FB97168}" srcOrd="2" destOrd="0" presId="urn:microsoft.com/office/officeart/2005/8/layout/default"/>
    <dgm:cxn modelId="{3CA1F84E-B548-41A9-A554-DDA3A8AE0AEC}" type="presParOf" srcId="{803D2BD3-3BE2-4458-8987-5E3306967227}" destId="{FE295570-065E-44EA-BAFD-CDC8E54AB1BE}" srcOrd="3" destOrd="0" presId="urn:microsoft.com/office/officeart/2005/8/layout/default"/>
    <dgm:cxn modelId="{83A9E493-C7F5-4BD0-BECB-42D912F83F13}" type="presParOf" srcId="{803D2BD3-3BE2-4458-8987-5E3306967227}" destId="{7A5EB6CA-1402-4EFE-84CB-78F1C802D36C}" srcOrd="4" destOrd="0" presId="urn:microsoft.com/office/officeart/2005/8/layout/default"/>
    <dgm:cxn modelId="{F17D1C38-3498-46FA-B287-456860E52E44}" type="presParOf" srcId="{803D2BD3-3BE2-4458-8987-5E3306967227}" destId="{E23DFC3F-A556-4F50-8B45-BE8B0162CE6F}" srcOrd="5" destOrd="0" presId="urn:microsoft.com/office/officeart/2005/8/layout/default"/>
    <dgm:cxn modelId="{CF468BD0-78A4-4D0C-80EB-312DE0A20CA0}" type="presParOf" srcId="{803D2BD3-3BE2-4458-8987-5E3306967227}" destId="{0FCD7366-3DEA-4373-96F6-6786752B2602}" srcOrd="6" destOrd="0" presId="urn:microsoft.com/office/officeart/2005/8/layout/default"/>
    <dgm:cxn modelId="{DCA685EF-0A1E-4C8B-A004-A90555E0E68A}" type="presParOf" srcId="{803D2BD3-3BE2-4458-8987-5E3306967227}" destId="{614160D6-FF31-48E4-B48A-FF0A088197EA}" srcOrd="7" destOrd="0" presId="urn:microsoft.com/office/officeart/2005/8/layout/default"/>
    <dgm:cxn modelId="{67B1E52E-5E20-42EF-AC48-480BB611C105}" type="presParOf" srcId="{803D2BD3-3BE2-4458-8987-5E3306967227}" destId="{2B9BDC76-97F1-4D69-9233-E08115E7E023}" srcOrd="8" destOrd="0" presId="urn:microsoft.com/office/officeart/2005/8/layout/default"/>
    <dgm:cxn modelId="{0574F166-2589-4224-BC73-334D76D66223}" type="presParOf" srcId="{803D2BD3-3BE2-4458-8987-5E3306967227}" destId="{5C0FCBED-64FE-4B11-9291-9E45FADC275F}" srcOrd="9" destOrd="0" presId="urn:microsoft.com/office/officeart/2005/8/layout/default"/>
    <dgm:cxn modelId="{D23CBCDB-548D-4ADE-8674-DB794A5EF4A6}" type="presParOf" srcId="{803D2BD3-3BE2-4458-8987-5E3306967227}" destId="{18365DF9-EF13-4C1B-BAA0-E1BFC28F914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A22492-351B-4240-A2B7-7EAAFF45D1E3}"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6D0756B1-E75D-4BB7-B688-6EDD4759B3E9}">
      <dgm:prSet/>
      <dgm:spPr>
        <a:solidFill>
          <a:srgbClr val="129157"/>
        </a:solidFill>
      </dgm:spPr>
      <dgm:t>
        <a:bodyPr/>
        <a:lstStyle/>
        <a:p>
          <a:r>
            <a:rPr lang="en-CA" b="1" dirty="0"/>
            <a:t>“A common mistake that some employers make in accommodating medical marijuana is assuming using it will impair the employee’s ability to do the essential duties of their job.” Pariska  Nikfarjam |  Employment Lawyer </a:t>
          </a:r>
          <a:endParaRPr lang="en-US" b="1" dirty="0"/>
        </a:p>
      </dgm:t>
    </dgm:pt>
    <dgm:pt modelId="{27F52E4D-2319-4BFD-BE89-6E9572F341B7}" type="parTrans" cxnId="{2DF09EAD-B5B5-4222-97D6-FA97CC392D76}">
      <dgm:prSet/>
      <dgm:spPr/>
      <dgm:t>
        <a:bodyPr/>
        <a:lstStyle/>
        <a:p>
          <a:endParaRPr lang="en-US"/>
        </a:p>
      </dgm:t>
    </dgm:pt>
    <dgm:pt modelId="{19E3D73D-4097-4342-86C7-4777BF0BB2FD}" type="sibTrans" cxnId="{2DF09EAD-B5B5-4222-97D6-FA97CC392D76}">
      <dgm:prSet/>
      <dgm:spPr/>
      <dgm:t>
        <a:bodyPr/>
        <a:lstStyle/>
        <a:p>
          <a:endParaRPr lang="en-US"/>
        </a:p>
      </dgm:t>
    </dgm:pt>
    <dgm:pt modelId="{A21EC7B3-17D3-44FE-AB1F-5CBF1A224B41}" type="pres">
      <dgm:prSet presAssocID="{2EA22492-351B-4240-A2B7-7EAAFF45D1E3}" presName="cycle" presStyleCnt="0">
        <dgm:presLayoutVars>
          <dgm:dir/>
          <dgm:resizeHandles val="exact"/>
        </dgm:presLayoutVars>
      </dgm:prSet>
      <dgm:spPr/>
    </dgm:pt>
    <dgm:pt modelId="{A3EE8214-16E6-48FC-94C4-7F93D7275B02}" type="pres">
      <dgm:prSet presAssocID="{6D0756B1-E75D-4BB7-B688-6EDD4759B3E9}" presName="node" presStyleLbl="node1" presStyleIdx="0" presStyleCnt="1" custScaleY="130645">
        <dgm:presLayoutVars>
          <dgm:bulletEnabled val="1"/>
        </dgm:presLayoutVars>
      </dgm:prSet>
      <dgm:spPr/>
    </dgm:pt>
  </dgm:ptLst>
  <dgm:cxnLst>
    <dgm:cxn modelId="{F625023F-1599-467C-A232-8C0AD43BD0E5}" type="presOf" srcId="{6D0756B1-E75D-4BB7-B688-6EDD4759B3E9}" destId="{A3EE8214-16E6-48FC-94C4-7F93D7275B02}" srcOrd="0" destOrd="0" presId="urn:microsoft.com/office/officeart/2005/8/layout/cycle5"/>
    <dgm:cxn modelId="{2DF09EAD-B5B5-4222-97D6-FA97CC392D76}" srcId="{2EA22492-351B-4240-A2B7-7EAAFF45D1E3}" destId="{6D0756B1-E75D-4BB7-B688-6EDD4759B3E9}" srcOrd="0" destOrd="0" parTransId="{27F52E4D-2319-4BFD-BE89-6E9572F341B7}" sibTransId="{19E3D73D-4097-4342-86C7-4777BF0BB2FD}"/>
    <dgm:cxn modelId="{A9DEE5D3-FB05-44F1-A16B-13BFFF0823CD}" type="presOf" srcId="{2EA22492-351B-4240-A2B7-7EAAFF45D1E3}" destId="{A21EC7B3-17D3-44FE-AB1F-5CBF1A224B41}" srcOrd="0" destOrd="0" presId="urn:microsoft.com/office/officeart/2005/8/layout/cycle5"/>
    <dgm:cxn modelId="{8C32283C-AD53-4882-BCB1-E2DA23830F62}" type="presParOf" srcId="{A21EC7B3-17D3-44FE-AB1F-5CBF1A224B41}" destId="{A3EE8214-16E6-48FC-94C4-7F93D7275B02}"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A22492-351B-4240-A2B7-7EAAFF45D1E3}"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C984AF31-D675-4FF2-8EDF-CC07FA6EDAFE}">
      <dgm:prSet/>
      <dgm:spPr>
        <a:solidFill>
          <a:srgbClr val="129157"/>
        </a:solidFill>
      </dgm:spPr>
      <dgm:t>
        <a:bodyPr/>
        <a:lstStyle/>
        <a:p>
          <a:r>
            <a:rPr lang="en-CA" b="1" u="none" dirty="0"/>
            <a:t>HUMAN RIGHTS </a:t>
          </a:r>
          <a:r>
            <a:rPr lang="en-CA" dirty="0"/>
            <a:t>Addictions or Disability </a:t>
          </a:r>
        </a:p>
        <a:p>
          <a:r>
            <a:rPr lang="en-CA" dirty="0"/>
            <a:t>Must Accommodate Employee to the Point of Undue Hardship</a:t>
          </a:r>
        </a:p>
      </dgm:t>
    </dgm:pt>
    <dgm:pt modelId="{8193B34A-72C3-49A0-89C3-62F75DC85F15}" type="parTrans" cxnId="{C9185568-1199-49CA-941F-B1C83D425480}">
      <dgm:prSet/>
      <dgm:spPr/>
      <dgm:t>
        <a:bodyPr/>
        <a:lstStyle/>
        <a:p>
          <a:endParaRPr lang="en-CA"/>
        </a:p>
      </dgm:t>
    </dgm:pt>
    <dgm:pt modelId="{871D7C7B-4615-46D2-B408-E8FD6ADB41EE}" type="sibTrans" cxnId="{C9185568-1199-49CA-941F-B1C83D425480}">
      <dgm:prSet/>
      <dgm:spPr/>
      <dgm:t>
        <a:bodyPr/>
        <a:lstStyle/>
        <a:p>
          <a:endParaRPr lang="en-CA"/>
        </a:p>
      </dgm:t>
    </dgm:pt>
    <dgm:pt modelId="{A21EC7B3-17D3-44FE-AB1F-5CBF1A224B41}" type="pres">
      <dgm:prSet presAssocID="{2EA22492-351B-4240-A2B7-7EAAFF45D1E3}" presName="cycle" presStyleCnt="0">
        <dgm:presLayoutVars>
          <dgm:dir/>
          <dgm:resizeHandles val="exact"/>
        </dgm:presLayoutVars>
      </dgm:prSet>
      <dgm:spPr/>
    </dgm:pt>
    <dgm:pt modelId="{6E2E47A4-73E7-4858-915D-21A27FC529FE}" type="pres">
      <dgm:prSet presAssocID="{C984AF31-D675-4FF2-8EDF-CC07FA6EDAFE}" presName="node" presStyleLbl="node1" presStyleIdx="0" presStyleCnt="1" custScaleY="142314">
        <dgm:presLayoutVars>
          <dgm:bulletEnabled val="1"/>
        </dgm:presLayoutVars>
      </dgm:prSet>
      <dgm:spPr/>
    </dgm:pt>
  </dgm:ptLst>
  <dgm:cxnLst>
    <dgm:cxn modelId="{C9185568-1199-49CA-941F-B1C83D425480}" srcId="{2EA22492-351B-4240-A2B7-7EAAFF45D1E3}" destId="{C984AF31-D675-4FF2-8EDF-CC07FA6EDAFE}" srcOrd="0" destOrd="0" parTransId="{8193B34A-72C3-49A0-89C3-62F75DC85F15}" sibTransId="{871D7C7B-4615-46D2-B408-E8FD6ADB41EE}"/>
    <dgm:cxn modelId="{3B032059-3E0B-4F56-8D57-B9052EDCA9CE}" type="presOf" srcId="{C984AF31-D675-4FF2-8EDF-CC07FA6EDAFE}" destId="{6E2E47A4-73E7-4858-915D-21A27FC529FE}" srcOrd="0" destOrd="0" presId="urn:microsoft.com/office/officeart/2005/8/layout/cycle5"/>
    <dgm:cxn modelId="{A9DEE5D3-FB05-44F1-A16B-13BFFF0823CD}" type="presOf" srcId="{2EA22492-351B-4240-A2B7-7EAAFF45D1E3}" destId="{A21EC7B3-17D3-44FE-AB1F-5CBF1A224B41}" srcOrd="0" destOrd="0" presId="urn:microsoft.com/office/officeart/2005/8/layout/cycle5"/>
    <dgm:cxn modelId="{E794B232-B5AE-40A6-BE0C-1DF602AC8656}" type="presParOf" srcId="{A21EC7B3-17D3-44FE-AB1F-5CBF1A224B41}" destId="{6E2E47A4-73E7-4858-915D-21A27FC529FE}"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A22492-351B-4240-A2B7-7EAAFF45D1E3}"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6D0756B1-E75D-4BB7-B688-6EDD4759B3E9}">
      <dgm:prSet/>
      <dgm:spPr>
        <a:solidFill>
          <a:srgbClr val="129157"/>
        </a:solidFill>
      </dgm:spPr>
      <dgm:t>
        <a:bodyPr/>
        <a:lstStyle/>
        <a:p>
          <a:r>
            <a:rPr lang="en-US" b="1" dirty="0"/>
            <a:t>DUTY TO REPORT</a:t>
          </a:r>
        </a:p>
        <a:p>
          <a:r>
            <a:rPr lang="en-CA" b="0" i="0" u="none" dirty="0"/>
            <a:t> to the employer any thing or circumstance that is likely to be hazardous to the employees or any other person in the work place;</a:t>
          </a:r>
          <a:endParaRPr lang="en-US" dirty="0"/>
        </a:p>
      </dgm:t>
    </dgm:pt>
    <dgm:pt modelId="{27F52E4D-2319-4BFD-BE89-6E9572F341B7}" type="parTrans" cxnId="{2DF09EAD-B5B5-4222-97D6-FA97CC392D76}">
      <dgm:prSet/>
      <dgm:spPr/>
      <dgm:t>
        <a:bodyPr/>
        <a:lstStyle/>
        <a:p>
          <a:endParaRPr lang="en-US"/>
        </a:p>
      </dgm:t>
    </dgm:pt>
    <dgm:pt modelId="{19E3D73D-4097-4342-86C7-4777BF0BB2FD}" type="sibTrans" cxnId="{2DF09EAD-B5B5-4222-97D6-FA97CC392D76}">
      <dgm:prSet/>
      <dgm:spPr/>
      <dgm:t>
        <a:bodyPr/>
        <a:lstStyle/>
        <a:p>
          <a:endParaRPr lang="en-US"/>
        </a:p>
      </dgm:t>
    </dgm:pt>
    <dgm:pt modelId="{A21EC7B3-17D3-44FE-AB1F-5CBF1A224B41}" type="pres">
      <dgm:prSet presAssocID="{2EA22492-351B-4240-A2B7-7EAAFF45D1E3}" presName="cycle" presStyleCnt="0">
        <dgm:presLayoutVars>
          <dgm:dir/>
          <dgm:resizeHandles val="exact"/>
        </dgm:presLayoutVars>
      </dgm:prSet>
      <dgm:spPr/>
    </dgm:pt>
    <dgm:pt modelId="{A3EE8214-16E6-48FC-94C4-7F93D7275B02}" type="pres">
      <dgm:prSet presAssocID="{6D0756B1-E75D-4BB7-B688-6EDD4759B3E9}" presName="node" presStyleLbl="node1" presStyleIdx="0" presStyleCnt="1" custScaleY="130645" custRadScaleRad="100000" custRadScaleInc="-23">
        <dgm:presLayoutVars>
          <dgm:bulletEnabled val="1"/>
        </dgm:presLayoutVars>
      </dgm:prSet>
      <dgm:spPr/>
    </dgm:pt>
  </dgm:ptLst>
  <dgm:cxnLst>
    <dgm:cxn modelId="{F625023F-1599-467C-A232-8C0AD43BD0E5}" type="presOf" srcId="{6D0756B1-E75D-4BB7-B688-6EDD4759B3E9}" destId="{A3EE8214-16E6-48FC-94C4-7F93D7275B02}" srcOrd="0" destOrd="0" presId="urn:microsoft.com/office/officeart/2005/8/layout/cycle5"/>
    <dgm:cxn modelId="{2DF09EAD-B5B5-4222-97D6-FA97CC392D76}" srcId="{2EA22492-351B-4240-A2B7-7EAAFF45D1E3}" destId="{6D0756B1-E75D-4BB7-B688-6EDD4759B3E9}" srcOrd="0" destOrd="0" parTransId="{27F52E4D-2319-4BFD-BE89-6E9572F341B7}" sibTransId="{19E3D73D-4097-4342-86C7-4777BF0BB2FD}"/>
    <dgm:cxn modelId="{A9DEE5D3-FB05-44F1-A16B-13BFFF0823CD}" type="presOf" srcId="{2EA22492-351B-4240-A2B7-7EAAFF45D1E3}" destId="{A21EC7B3-17D3-44FE-AB1F-5CBF1A224B41}" srcOrd="0" destOrd="0" presId="urn:microsoft.com/office/officeart/2005/8/layout/cycle5"/>
    <dgm:cxn modelId="{8C32283C-AD53-4882-BCB1-E2DA23830F62}" type="presParOf" srcId="{A21EC7B3-17D3-44FE-AB1F-5CBF1A224B41}" destId="{A3EE8214-16E6-48FC-94C4-7F93D7275B02}"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DA59BA6-56BC-409D-924C-82693D0DCA84}" type="doc">
      <dgm:prSet loTypeId="urn:microsoft.com/office/officeart/2005/8/layout/vList2" loCatId="list" qsTypeId="urn:microsoft.com/office/officeart/2005/8/quickstyle/simple3" qsCatId="simple" csTypeId="urn:microsoft.com/office/officeart/2005/8/colors/accent2_1" csCatId="accent2" phldr="1"/>
      <dgm:spPr/>
      <dgm:t>
        <a:bodyPr/>
        <a:lstStyle/>
        <a:p>
          <a:endParaRPr lang="en-US"/>
        </a:p>
      </dgm:t>
    </dgm:pt>
    <dgm:pt modelId="{C4B41315-5AC6-490F-A2DF-BA959327A2DD}">
      <dgm:prSet custT="1"/>
      <dgm:spPr>
        <a:solidFill>
          <a:schemeClr val="accent3">
            <a:lumMod val="75000"/>
          </a:schemeClr>
        </a:solidFill>
      </dgm:spPr>
      <dgm:t>
        <a:bodyPr/>
        <a:lstStyle/>
        <a:p>
          <a:r>
            <a:rPr lang="en-CA" sz="2800" dirty="0"/>
            <a:t>Work with Employee + Physician for forms of cannabis (Oil or Pills, CBD). </a:t>
          </a:r>
          <a:endParaRPr lang="en-US" sz="2800" dirty="0"/>
        </a:p>
      </dgm:t>
    </dgm:pt>
    <dgm:pt modelId="{200068C9-C28A-41C0-8620-C02B659EBD0F}" type="parTrans" cxnId="{CCF40EAF-76E6-428C-AD98-AF1321BAB42A}">
      <dgm:prSet/>
      <dgm:spPr/>
      <dgm:t>
        <a:bodyPr/>
        <a:lstStyle/>
        <a:p>
          <a:endParaRPr lang="en-US"/>
        </a:p>
      </dgm:t>
    </dgm:pt>
    <dgm:pt modelId="{F35CBD1A-88FD-440C-9CA3-B088890181A9}" type="sibTrans" cxnId="{CCF40EAF-76E6-428C-AD98-AF1321BAB42A}">
      <dgm:prSet/>
      <dgm:spPr/>
      <dgm:t>
        <a:bodyPr/>
        <a:lstStyle/>
        <a:p>
          <a:endParaRPr lang="en-US"/>
        </a:p>
      </dgm:t>
    </dgm:pt>
    <dgm:pt modelId="{F569D101-DB2E-40C5-9DE2-F19283E1150A}">
      <dgm:prSet/>
      <dgm:spPr>
        <a:gradFill rotWithShape="0">
          <a:gsLst>
            <a:gs pos="100000">
              <a:schemeClr val="accent3">
                <a:lumMod val="60000"/>
                <a:lumOff val="4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gradFill>
      </dgm:spPr>
      <dgm:t>
        <a:bodyPr/>
        <a:lstStyle/>
        <a:p>
          <a:pPr algn="ctr"/>
          <a:r>
            <a:rPr lang="en-CA" dirty="0"/>
            <a:t>If Smoking:</a:t>
          </a:r>
        </a:p>
        <a:p>
          <a:pPr algn="l"/>
          <a:r>
            <a:rPr lang="en-CA" dirty="0"/>
            <a:t> Create specific, designated area away from entrances/ventilation intake and tobacco smoking area</a:t>
          </a:r>
          <a:endParaRPr lang="en-US" dirty="0"/>
        </a:p>
      </dgm:t>
    </dgm:pt>
    <dgm:pt modelId="{7250EB25-FD17-4F72-8D17-28B50FFB8FD4}" type="parTrans" cxnId="{BCB681FA-66FD-47F0-893D-75F81BE20F7B}">
      <dgm:prSet/>
      <dgm:spPr/>
      <dgm:t>
        <a:bodyPr/>
        <a:lstStyle/>
        <a:p>
          <a:endParaRPr lang="en-US"/>
        </a:p>
      </dgm:t>
    </dgm:pt>
    <dgm:pt modelId="{DCBBC44D-DA69-46A9-A6E0-BAEA1D862F05}" type="sibTrans" cxnId="{BCB681FA-66FD-47F0-893D-75F81BE20F7B}">
      <dgm:prSet/>
      <dgm:spPr/>
      <dgm:t>
        <a:bodyPr/>
        <a:lstStyle/>
        <a:p>
          <a:endParaRPr lang="en-US"/>
        </a:p>
      </dgm:t>
    </dgm:pt>
    <dgm:pt modelId="{45544505-9150-4D1F-86C7-34628A0B6806}">
      <dgm:prSet/>
      <dgm:spPr>
        <a:solidFill>
          <a:schemeClr val="accent3">
            <a:lumMod val="75000"/>
          </a:schemeClr>
        </a:solidFill>
      </dgm:spPr>
      <dgm:t>
        <a:bodyPr/>
        <a:lstStyle/>
        <a:p>
          <a:r>
            <a:rPr lang="en-CA" dirty="0"/>
            <a:t>Consult Local By-Laws -- Determine what’s Legal</a:t>
          </a:r>
          <a:endParaRPr lang="en-US" dirty="0"/>
        </a:p>
      </dgm:t>
    </dgm:pt>
    <dgm:pt modelId="{6AF8A035-AC5A-4718-9A17-A3860B05186A}" type="parTrans" cxnId="{239E6A42-FDD9-425A-930C-C74955BA87A6}">
      <dgm:prSet/>
      <dgm:spPr/>
      <dgm:t>
        <a:bodyPr/>
        <a:lstStyle/>
        <a:p>
          <a:endParaRPr lang="en-US"/>
        </a:p>
      </dgm:t>
    </dgm:pt>
    <dgm:pt modelId="{77B0D3E8-743C-4521-A444-017DDDD2D45F}" type="sibTrans" cxnId="{239E6A42-FDD9-425A-930C-C74955BA87A6}">
      <dgm:prSet/>
      <dgm:spPr/>
      <dgm:t>
        <a:bodyPr/>
        <a:lstStyle/>
        <a:p>
          <a:endParaRPr lang="en-US"/>
        </a:p>
      </dgm:t>
    </dgm:pt>
    <dgm:pt modelId="{ECB4C700-5065-46F4-A61C-5B2CDA13E9D5}" type="pres">
      <dgm:prSet presAssocID="{4DA59BA6-56BC-409D-924C-82693D0DCA84}" presName="linear" presStyleCnt="0">
        <dgm:presLayoutVars>
          <dgm:animLvl val="lvl"/>
          <dgm:resizeHandles val="exact"/>
        </dgm:presLayoutVars>
      </dgm:prSet>
      <dgm:spPr/>
    </dgm:pt>
    <dgm:pt modelId="{4DA414B5-F3E1-45CF-8856-B886459CFF34}" type="pres">
      <dgm:prSet presAssocID="{C4B41315-5AC6-490F-A2DF-BA959327A2DD}" presName="parentText" presStyleLbl="node1" presStyleIdx="0" presStyleCnt="3">
        <dgm:presLayoutVars>
          <dgm:chMax val="0"/>
          <dgm:bulletEnabled val="1"/>
        </dgm:presLayoutVars>
      </dgm:prSet>
      <dgm:spPr/>
    </dgm:pt>
    <dgm:pt modelId="{C28CEE8F-E212-427B-A4F4-80DD92C24C8B}" type="pres">
      <dgm:prSet presAssocID="{F35CBD1A-88FD-440C-9CA3-B088890181A9}" presName="spacer" presStyleCnt="0"/>
      <dgm:spPr/>
    </dgm:pt>
    <dgm:pt modelId="{6C598555-3DEA-4531-9A62-28F5F35EC723}" type="pres">
      <dgm:prSet presAssocID="{F569D101-DB2E-40C5-9DE2-F19283E1150A}" presName="parentText" presStyleLbl="node1" presStyleIdx="1" presStyleCnt="3">
        <dgm:presLayoutVars>
          <dgm:chMax val="0"/>
          <dgm:bulletEnabled val="1"/>
        </dgm:presLayoutVars>
      </dgm:prSet>
      <dgm:spPr/>
    </dgm:pt>
    <dgm:pt modelId="{CC368D5B-6017-4AC7-92A3-8C3C306B0C79}" type="pres">
      <dgm:prSet presAssocID="{DCBBC44D-DA69-46A9-A6E0-BAEA1D862F05}" presName="spacer" presStyleCnt="0"/>
      <dgm:spPr/>
    </dgm:pt>
    <dgm:pt modelId="{A1699AEC-A2CF-4344-B77E-E6605FB604A8}" type="pres">
      <dgm:prSet presAssocID="{45544505-9150-4D1F-86C7-34628A0B6806}" presName="parentText" presStyleLbl="node1" presStyleIdx="2" presStyleCnt="3" custLinFactY="6971" custLinFactNeighborY="100000">
        <dgm:presLayoutVars>
          <dgm:chMax val="0"/>
          <dgm:bulletEnabled val="1"/>
        </dgm:presLayoutVars>
      </dgm:prSet>
      <dgm:spPr/>
    </dgm:pt>
  </dgm:ptLst>
  <dgm:cxnLst>
    <dgm:cxn modelId="{78A9C513-33CB-4A35-9F04-87E5E40FED7F}" type="presOf" srcId="{F569D101-DB2E-40C5-9DE2-F19283E1150A}" destId="{6C598555-3DEA-4531-9A62-28F5F35EC723}" srcOrd="0" destOrd="0" presId="urn:microsoft.com/office/officeart/2005/8/layout/vList2"/>
    <dgm:cxn modelId="{CFA66539-A3A4-4171-98AB-CB33082216E9}" type="presOf" srcId="{C4B41315-5AC6-490F-A2DF-BA959327A2DD}" destId="{4DA414B5-F3E1-45CF-8856-B886459CFF34}" srcOrd="0" destOrd="0" presId="urn:microsoft.com/office/officeart/2005/8/layout/vList2"/>
    <dgm:cxn modelId="{239E6A42-FDD9-425A-930C-C74955BA87A6}" srcId="{4DA59BA6-56BC-409D-924C-82693D0DCA84}" destId="{45544505-9150-4D1F-86C7-34628A0B6806}" srcOrd="2" destOrd="0" parTransId="{6AF8A035-AC5A-4718-9A17-A3860B05186A}" sibTransId="{77B0D3E8-743C-4521-A444-017DDDD2D45F}"/>
    <dgm:cxn modelId="{CCF40EAF-76E6-428C-AD98-AF1321BAB42A}" srcId="{4DA59BA6-56BC-409D-924C-82693D0DCA84}" destId="{C4B41315-5AC6-490F-A2DF-BA959327A2DD}" srcOrd="0" destOrd="0" parTransId="{200068C9-C28A-41C0-8620-C02B659EBD0F}" sibTransId="{F35CBD1A-88FD-440C-9CA3-B088890181A9}"/>
    <dgm:cxn modelId="{C08FAEBE-A328-44B1-A65D-8DBA223AB924}" type="presOf" srcId="{45544505-9150-4D1F-86C7-34628A0B6806}" destId="{A1699AEC-A2CF-4344-B77E-E6605FB604A8}" srcOrd="0" destOrd="0" presId="urn:microsoft.com/office/officeart/2005/8/layout/vList2"/>
    <dgm:cxn modelId="{676752E4-1DD9-4084-AA62-C5DF38D08AD1}" type="presOf" srcId="{4DA59BA6-56BC-409D-924C-82693D0DCA84}" destId="{ECB4C700-5065-46F4-A61C-5B2CDA13E9D5}" srcOrd="0" destOrd="0" presId="urn:microsoft.com/office/officeart/2005/8/layout/vList2"/>
    <dgm:cxn modelId="{BCB681FA-66FD-47F0-893D-75F81BE20F7B}" srcId="{4DA59BA6-56BC-409D-924C-82693D0DCA84}" destId="{F569D101-DB2E-40C5-9DE2-F19283E1150A}" srcOrd="1" destOrd="0" parTransId="{7250EB25-FD17-4F72-8D17-28B50FFB8FD4}" sibTransId="{DCBBC44D-DA69-46A9-A6E0-BAEA1D862F05}"/>
    <dgm:cxn modelId="{448A30DE-809C-4E44-B0C6-20AB194D9C5D}" type="presParOf" srcId="{ECB4C700-5065-46F4-A61C-5B2CDA13E9D5}" destId="{4DA414B5-F3E1-45CF-8856-B886459CFF34}" srcOrd="0" destOrd="0" presId="urn:microsoft.com/office/officeart/2005/8/layout/vList2"/>
    <dgm:cxn modelId="{DA05BECA-92BF-4478-98DE-631EAE13FDB0}" type="presParOf" srcId="{ECB4C700-5065-46F4-A61C-5B2CDA13E9D5}" destId="{C28CEE8F-E212-427B-A4F4-80DD92C24C8B}" srcOrd="1" destOrd="0" presId="urn:microsoft.com/office/officeart/2005/8/layout/vList2"/>
    <dgm:cxn modelId="{A00F6CCB-3D35-4F15-BFB1-81D4AB868B6B}" type="presParOf" srcId="{ECB4C700-5065-46F4-A61C-5B2CDA13E9D5}" destId="{6C598555-3DEA-4531-9A62-28F5F35EC723}" srcOrd="2" destOrd="0" presId="urn:microsoft.com/office/officeart/2005/8/layout/vList2"/>
    <dgm:cxn modelId="{50A18709-9415-4468-AEF4-560F1ED25BBE}" type="presParOf" srcId="{ECB4C700-5065-46F4-A61C-5B2CDA13E9D5}" destId="{CC368D5B-6017-4AC7-92A3-8C3C306B0C79}" srcOrd="3" destOrd="0" presId="urn:microsoft.com/office/officeart/2005/8/layout/vList2"/>
    <dgm:cxn modelId="{8B0FABC5-C1E9-4027-AFA6-87D03490B131}" type="presParOf" srcId="{ECB4C700-5065-46F4-A61C-5B2CDA13E9D5}" destId="{A1699AEC-A2CF-4344-B77E-E6605FB604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974F56D-A693-4CF0-A6DF-8583C285322F}"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CA"/>
        </a:p>
      </dgm:t>
    </dgm:pt>
    <dgm:pt modelId="{C1C0F28E-CF2A-4477-8882-B5693C5113D0}">
      <dgm:prSet custT="1"/>
      <dgm:spPr/>
      <dgm:t>
        <a:bodyPr/>
        <a:lstStyle/>
        <a:p>
          <a:r>
            <a:rPr lang="en-CA" sz="2000" dirty="0"/>
            <a:t>Call 911- if required AND/OR On-site First Responders</a:t>
          </a:r>
        </a:p>
      </dgm:t>
    </dgm:pt>
    <dgm:pt modelId="{5C00FCC0-4A92-43D8-ACC2-2004C0237927}" type="parTrans" cxnId="{496487C2-9358-4D99-9A14-71E54BFC3DCB}">
      <dgm:prSet/>
      <dgm:spPr/>
      <dgm:t>
        <a:bodyPr/>
        <a:lstStyle/>
        <a:p>
          <a:endParaRPr lang="en-CA"/>
        </a:p>
      </dgm:t>
    </dgm:pt>
    <dgm:pt modelId="{7E6060E8-81D2-447C-BCEA-8BAFF7C5D9F2}" type="sibTrans" cxnId="{496487C2-9358-4D99-9A14-71E54BFC3DCB}">
      <dgm:prSet/>
      <dgm:spPr/>
      <dgm:t>
        <a:bodyPr/>
        <a:lstStyle/>
        <a:p>
          <a:endParaRPr lang="en-CA"/>
        </a:p>
      </dgm:t>
    </dgm:pt>
    <dgm:pt modelId="{39762AC9-514F-4589-99A2-55A580415148}">
      <dgm:prSet custT="1"/>
      <dgm:spPr/>
      <dgm:t>
        <a:bodyPr/>
        <a:lstStyle/>
        <a:p>
          <a:r>
            <a:rPr lang="en-CA" sz="2400" dirty="0"/>
            <a:t>Notify Senior Management AND/OR Union Representative</a:t>
          </a:r>
        </a:p>
      </dgm:t>
    </dgm:pt>
    <dgm:pt modelId="{B609B67F-8B22-4EA2-A89D-C30E934B62F6}" type="parTrans" cxnId="{F8A9B24A-E9DC-4A40-A2EA-8057F549076F}">
      <dgm:prSet/>
      <dgm:spPr/>
      <dgm:t>
        <a:bodyPr/>
        <a:lstStyle/>
        <a:p>
          <a:endParaRPr lang="en-CA"/>
        </a:p>
      </dgm:t>
    </dgm:pt>
    <dgm:pt modelId="{FBD72F38-1D5E-48AF-B964-C975B53642B6}" type="sibTrans" cxnId="{F8A9B24A-E9DC-4A40-A2EA-8057F549076F}">
      <dgm:prSet/>
      <dgm:spPr/>
      <dgm:t>
        <a:bodyPr/>
        <a:lstStyle/>
        <a:p>
          <a:endParaRPr lang="en-CA"/>
        </a:p>
      </dgm:t>
    </dgm:pt>
    <dgm:pt modelId="{FDB0022F-429B-4D6D-8241-E809B5096998}">
      <dgm:prSet custT="1"/>
      <dgm:spPr/>
      <dgm:t>
        <a:bodyPr/>
        <a:lstStyle/>
        <a:p>
          <a:r>
            <a:rPr lang="en-CA" sz="2400" dirty="0"/>
            <a:t>Do not Allow Employee to Drive home. Do not Drive Home.</a:t>
          </a:r>
        </a:p>
      </dgm:t>
    </dgm:pt>
    <dgm:pt modelId="{4712DD96-F2F5-477F-A6D8-A4F08A0DDEF8}" type="parTrans" cxnId="{9869D617-A690-4B83-ADE5-AA629EC1F322}">
      <dgm:prSet/>
      <dgm:spPr/>
      <dgm:t>
        <a:bodyPr/>
        <a:lstStyle/>
        <a:p>
          <a:endParaRPr lang="en-CA"/>
        </a:p>
      </dgm:t>
    </dgm:pt>
    <dgm:pt modelId="{050AE1A7-23A6-4144-ADC9-D9402AD48D5A}" type="sibTrans" cxnId="{9869D617-A690-4B83-ADE5-AA629EC1F322}">
      <dgm:prSet/>
      <dgm:spPr/>
      <dgm:t>
        <a:bodyPr/>
        <a:lstStyle/>
        <a:p>
          <a:endParaRPr lang="en-CA"/>
        </a:p>
      </dgm:t>
    </dgm:pt>
    <dgm:pt modelId="{DC8C0A4B-D112-4317-B474-F59034DA59B6}">
      <dgm:prSet custT="1"/>
      <dgm:spPr/>
      <dgm:t>
        <a:bodyPr/>
        <a:lstStyle/>
        <a:p>
          <a:r>
            <a:rPr lang="en-CA" sz="2000" dirty="0"/>
            <a:t>Incident Report. Include events preceding incident and list of actions/recommendation. File securely.</a:t>
          </a:r>
          <a:r>
            <a:rPr lang="en-US" sz="2000" dirty="0"/>
            <a:t> </a:t>
          </a:r>
          <a:endParaRPr lang="en-CA" sz="2000" dirty="0"/>
        </a:p>
      </dgm:t>
    </dgm:pt>
    <dgm:pt modelId="{BBD97542-3D73-453C-AD81-60B94237FED7}" type="parTrans" cxnId="{0D28628E-44F6-4EB8-AC03-7B6B4A1642D4}">
      <dgm:prSet/>
      <dgm:spPr/>
      <dgm:t>
        <a:bodyPr/>
        <a:lstStyle/>
        <a:p>
          <a:endParaRPr lang="en-CA"/>
        </a:p>
      </dgm:t>
    </dgm:pt>
    <dgm:pt modelId="{9F8B96CE-E53E-45F5-A209-EED5C5CEA348}" type="sibTrans" cxnId="{0D28628E-44F6-4EB8-AC03-7B6B4A1642D4}">
      <dgm:prSet/>
      <dgm:spPr/>
      <dgm:t>
        <a:bodyPr/>
        <a:lstStyle/>
        <a:p>
          <a:endParaRPr lang="en-CA"/>
        </a:p>
      </dgm:t>
    </dgm:pt>
    <dgm:pt modelId="{AF6B22AF-9879-422F-8E1B-C2E70AFF378B}">
      <dgm:prSet custT="1"/>
      <dgm:spPr/>
      <dgm:t>
        <a:bodyPr/>
        <a:lstStyle/>
        <a:p>
          <a:r>
            <a:rPr lang="en-US" sz="2400" dirty="0"/>
            <a:t>Muster Points, Fire, Flood, Tornado,  H&amp;S Board</a:t>
          </a:r>
          <a:endParaRPr lang="en-CA" sz="2400" dirty="0"/>
        </a:p>
      </dgm:t>
    </dgm:pt>
    <dgm:pt modelId="{14E0A351-4A68-499B-8521-47671B30BD75}" type="parTrans" cxnId="{4D43E735-FB51-4C0F-BA0A-AD29AE146689}">
      <dgm:prSet/>
      <dgm:spPr/>
      <dgm:t>
        <a:bodyPr/>
        <a:lstStyle/>
        <a:p>
          <a:endParaRPr lang="en-CA"/>
        </a:p>
      </dgm:t>
    </dgm:pt>
    <dgm:pt modelId="{78FB2D76-EACA-4427-9704-5BCAF9A8CAF8}" type="sibTrans" cxnId="{4D43E735-FB51-4C0F-BA0A-AD29AE146689}">
      <dgm:prSet/>
      <dgm:spPr/>
      <dgm:t>
        <a:bodyPr/>
        <a:lstStyle/>
        <a:p>
          <a:endParaRPr lang="en-CA"/>
        </a:p>
      </dgm:t>
    </dgm:pt>
    <dgm:pt modelId="{2E8A1EF6-0F8E-46B4-96AD-3335029A7C41}" type="pres">
      <dgm:prSet presAssocID="{C974F56D-A693-4CF0-A6DF-8583C285322F}" presName="Name0" presStyleCnt="0">
        <dgm:presLayoutVars>
          <dgm:dir/>
          <dgm:animLvl val="lvl"/>
          <dgm:resizeHandles val="exact"/>
        </dgm:presLayoutVars>
      </dgm:prSet>
      <dgm:spPr/>
    </dgm:pt>
    <dgm:pt modelId="{3012FA65-787B-4A67-BCE7-74A98553ADA6}" type="pres">
      <dgm:prSet presAssocID="{C1C0F28E-CF2A-4477-8882-B5693C5113D0}" presName="linNode" presStyleCnt="0"/>
      <dgm:spPr/>
    </dgm:pt>
    <dgm:pt modelId="{71FF23C7-3EF3-42C4-BBEB-FBCADC566F96}" type="pres">
      <dgm:prSet presAssocID="{C1C0F28E-CF2A-4477-8882-B5693C5113D0}" presName="parentText" presStyleLbl="node1" presStyleIdx="0" presStyleCnt="5" custScaleX="277778" custLinFactNeighborX="2058" custLinFactNeighborY="-229">
        <dgm:presLayoutVars>
          <dgm:chMax val="1"/>
          <dgm:bulletEnabled val="1"/>
        </dgm:presLayoutVars>
      </dgm:prSet>
      <dgm:spPr/>
    </dgm:pt>
    <dgm:pt modelId="{26DECCE9-BF0C-4179-A88A-E564E3D06F5A}" type="pres">
      <dgm:prSet presAssocID="{7E6060E8-81D2-447C-BCEA-8BAFF7C5D9F2}" presName="sp" presStyleCnt="0"/>
      <dgm:spPr/>
    </dgm:pt>
    <dgm:pt modelId="{0C9DF867-B983-41C6-8411-A3CD181A8BC8}" type="pres">
      <dgm:prSet presAssocID="{39762AC9-514F-4589-99A2-55A580415148}" presName="linNode" presStyleCnt="0"/>
      <dgm:spPr/>
    </dgm:pt>
    <dgm:pt modelId="{B5DB1E25-DD7B-46A9-BBC8-8BE89CD5338B}" type="pres">
      <dgm:prSet presAssocID="{39762AC9-514F-4589-99A2-55A580415148}" presName="parentText" presStyleLbl="node1" presStyleIdx="1" presStyleCnt="5" custScaleX="277778">
        <dgm:presLayoutVars>
          <dgm:chMax val="1"/>
          <dgm:bulletEnabled val="1"/>
        </dgm:presLayoutVars>
      </dgm:prSet>
      <dgm:spPr/>
    </dgm:pt>
    <dgm:pt modelId="{FFD841DC-B09A-4C34-B59B-2D8774181669}" type="pres">
      <dgm:prSet presAssocID="{FBD72F38-1D5E-48AF-B964-C975B53642B6}" presName="sp" presStyleCnt="0"/>
      <dgm:spPr/>
    </dgm:pt>
    <dgm:pt modelId="{2AFDB9F5-EA05-4B6E-B1D2-F4F12174520B}" type="pres">
      <dgm:prSet presAssocID="{FDB0022F-429B-4D6D-8241-E809B5096998}" presName="linNode" presStyleCnt="0"/>
      <dgm:spPr/>
    </dgm:pt>
    <dgm:pt modelId="{6A8EB26E-19DB-4506-A511-E9A31AF2EF5C}" type="pres">
      <dgm:prSet presAssocID="{FDB0022F-429B-4D6D-8241-E809B5096998}" presName="parentText" presStyleLbl="node1" presStyleIdx="2" presStyleCnt="5" custScaleX="277778" custScaleY="78272">
        <dgm:presLayoutVars>
          <dgm:chMax val="1"/>
          <dgm:bulletEnabled val="1"/>
        </dgm:presLayoutVars>
      </dgm:prSet>
      <dgm:spPr/>
    </dgm:pt>
    <dgm:pt modelId="{FE616D37-22F3-4B0A-97F3-4318CC94AA75}" type="pres">
      <dgm:prSet presAssocID="{050AE1A7-23A6-4144-ADC9-D9402AD48D5A}" presName="sp" presStyleCnt="0"/>
      <dgm:spPr/>
    </dgm:pt>
    <dgm:pt modelId="{0E3ED47D-58B4-44D1-9248-FA9C354669CA}" type="pres">
      <dgm:prSet presAssocID="{DC8C0A4B-D112-4317-B474-F59034DA59B6}" presName="linNode" presStyleCnt="0"/>
      <dgm:spPr/>
    </dgm:pt>
    <dgm:pt modelId="{AA22D809-4143-471E-BC69-73335A940884}" type="pres">
      <dgm:prSet presAssocID="{DC8C0A4B-D112-4317-B474-F59034DA59B6}" presName="parentText" presStyleLbl="node1" presStyleIdx="3" presStyleCnt="5" custScaleX="277778">
        <dgm:presLayoutVars>
          <dgm:chMax val="1"/>
          <dgm:bulletEnabled val="1"/>
        </dgm:presLayoutVars>
      </dgm:prSet>
      <dgm:spPr/>
    </dgm:pt>
    <dgm:pt modelId="{C90D25D2-C66D-446D-BF54-889B39C75406}" type="pres">
      <dgm:prSet presAssocID="{9F8B96CE-E53E-45F5-A209-EED5C5CEA348}" presName="sp" presStyleCnt="0"/>
      <dgm:spPr/>
    </dgm:pt>
    <dgm:pt modelId="{6075880E-942A-4940-A21D-572558C1F18F}" type="pres">
      <dgm:prSet presAssocID="{AF6B22AF-9879-422F-8E1B-C2E70AFF378B}" presName="linNode" presStyleCnt="0"/>
      <dgm:spPr/>
    </dgm:pt>
    <dgm:pt modelId="{B622E719-4BE2-4805-9C07-FAD2EEC6D063}" type="pres">
      <dgm:prSet presAssocID="{AF6B22AF-9879-422F-8E1B-C2E70AFF378B}" presName="parentText" presStyleLbl="node1" presStyleIdx="4" presStyleCnt="5" custScaleX="277778">
        <dgm:presLayoutVars>
          <dgm:chMax val="1"/>
          <dgm:bulletEnabled val="1"/>
        </dgm:presLayoutVars>
      </dgm:prSet>
      <dgm:spPr/>
    </dgm:pt>
  </dgm:ptLst>
  <dgm:cxnLst>
    <dgm:cxn modelId="{9869D617-A690-4B83-ADE5-AA629EC1F322}" srcId="{C974F56D-A693-4CF0-A6DF-8583C285322F}" destId="{FDB0022F-429B-4D6D-8241-E809B5096998}" srcOrd="2" destOrd="0" parTransId="{4712DD96-F2F5-477F-A6D8-A4F08A0DDEF8}" sibTransId="{050AE1A7-23A6-4144-ADC9-D9402AD48D5A}"/>
    <dgm:cxn modelId="{B415B527-2C73-4205-9936-20D58A8DEB14}" type="presOf" srcId="{DC8C0A4B-D112-4317-B474-F59034DA59B6}" destId="{AA22D809-4143-471E-BC69-73335A940884}" srcOrd="0" destOrd="0" presId="urn:microsoft.com/office/officeart/2005/8/layout/vList5"/>
    <dgm:cxn modelId="{4D43E735-FB51-4C0F-BA0A-AD29AE146689}" srcId="{C974F56D-A693-4CF0-A6DF-8583C285322F}" destId="{AF6B22AF-9879-422F-8E1B-C2E70AFF378B}" srcOrd="4" destOrd="0" parTransId="{14E0A351-4A68-499B-8521-47671B30BD75}" sibTransId="{78FB2D76-EACA-4427-9704-5BCAF9A8CAF8}"/>
    <dgm:cxn modelId="{FF0F1247-5A8E-4830-92E5-5423742010C0}" type="presOf" srcId="{39762AC9-514F-4589-99A2-55A580415148}" destId="{B5DB1E25-DD7B-46A9-BBC8-8BE89CD5338B}" srcOrd="0" destOrd="0" presId="urn:microsoft.com/office/officeart/2005/8/layout/vList5"/>
    <dgm:cxn modelId="{899ADA48-BBEA-463B-99EF-C6B4CEE41022}" type="presOf" srcId="{FDB0022F-429B-4D6D-8241-E809B5096998}" destId="{6A8EB26E-19DB-4506-A511-E9A31AF2EF5C}" srcOrd="0" destOrd="0" presId="urn:microsoft.com/office/officeart/2005/8/layout/vList5"/>
    <dgm:cxn modelId="{F8A9B24A-E9DC-4A40-A2EA-8057F549076F}" srcId="{C974F56D-A693-4CF0-A6DF-8583C285322F}" destId="{39762AC9-514F-4589-99A2-55A580415148}" srcOrd="1" destOrd="0" parTransId="{B609B67F-8B22-4EA2-A89D-C30E934B62F6}" sibTransId="{FBD72F38-1D5E-48AF-B964-C975B53642B6}"/>
    <dgm:cxn modelId="{ECED754E-164B-43B8-B5FF-88D5B9F7824D}" type="presOf" srcId="{C974F56D-A693-4CF0-A6DF-8583C285322F}" destId="{2E8A1EF6-0F8E-46B4-96AD-3335029A7C41}" srcOrd="0" destOrd="0" presId="urn:microsoft.com/office/officeart/2005/8/layout/vList5"/>
    <dgm:cxn modelId="{0D28628E-44F6-4EB8-AC03-7B6B4A1642D4}" srcId="{C974F56D-A693-4CF0-A6DF-8583C285322F}" destId="{DC8C0A4B-D112-4317-B474-F59034DA59B6}" srcOrd="3" destOrd="0" parTransId="{BBD97542-3D73-453C-AD81-60B94237FED7}" sibTransId="{9F8B96CE-E53E-45F5-A209-EED5C5CEA348}"/>
    <dgm:cxn modelId="{496487C2-9358-4D99-9A14-71E54BFC3DCB}" srcId="{C974F56D-A693-4CF0-A6DF-8583C285322F}" destId="{C1C0F28E-CF2A-4477-8882-B5693C5113D0}" srcOrd="0" destOrd="0" parTransId="{5C00FCC0-4A92-43D8-ACC2-2004C0237927}" sibTransId="{7E6060E8-81D2-447C-BCEA-8BAFF7C5D9F2}"/>
    <dgm:cxn modelId="{2FE266CD-6098-496F-80FE-594AB2C164D9}" type="presOf" srcId="{C1C0F28E-CF2A-4477-8882-B5693C5113D0}" destId="{71FF23C7-3EF3-42C4-BBEB-FBCADC566F96}" srcOrd="0" destOrd="0" presId="urn:microsoft.com/office/officeart/2005/8/layout/vList5"/>
    <dgm:cxn modelId="{19C024F1-586A-43FB-A523-BC47BD70FA5A}" type="presOf" srcId="{AF6B22AF-9879-422F-8E1B-C2E70AFF378B}" destId="{B622E719-4BE2-4805-9C07-FAD2EEC6D063}" srcOrd="0" destOrd="0" presId="urn:microsoft.com/office/officeart/2005/8/layout/vList5"/>
    <dgm:cxn modelId="{18163F86-9230-448A-B534-C8759A0B8FD0}" type="presParOf" srcId="{2E8A1EF6-0F8E-46B4-96AD-3335029A7C41}" destId="{3012FA65-787B-4A67-BCE7-74A98553ADA6}" srcOrd="0" destOrd="0" presId="urn:microsoft.com/office/officeart/2005/8/layout/vList5"/>
    <dgm:cxn modelId="{F48EBC43-865D-4C66-9205-2A2B310619C6}" type="presParOf" srcId="{3012FA65-787B-4A67-BCE7-74A98553ADA6}" destId="{71FF23C7-3EF3-42C4-BBEB-FBCADC566F96}" srcOrd="0" destOrd="0" presId="urn:microsoft.com/office/officeart/2005/8/layout/vList5"/>
    <dgm:cxn modelId="{90236C54-40F1-4CE1-BB54-E213F0FE0D0A}" type="presParOf" srcId="{2E8A1EF6-0F8E-46B4-96AD-3335029A7C41}" destId="{26DECCE9-BF0C-4179-A88A-E564E3D06F5A}" srcOrd="1" destOrd="0" presId="urn:microsoft.com/office/officeart/2005/8/layout/vList5"/>
    <dgm:cxn modelId="{84227EEE-A94B-4216-9FFE-5821C06526FF}" type="presParOf" srcId="{2E8A1EF6-0F8E-46B4-96AD-3335029A7C41}" destId="{0C9DF867-B983-41C6-8411-A3CD181A8BC8}" srcOrd="2" destOrd="0" presId="urn:microsoft.com/office/officeart/2005/8/layout/vList5"/>
    <dgm:cxn modelId="{7A936087-D6BD-4472-B500-EC548599101D}" type="presParOf" srcId="{0C9DF867-B983-41C6-8411-A3CD181A8BC8}" destId="{B5DB1E25-DD7B-46A9-BBC8-8BE89CD5338B}" srcOrd="0" destOrd="0" presId="urn:microsoft.com/office/officeart/2005/8/layout/vList5"/>
    <dgm:cxn modelId="{0A0611E2-D427-487B-8E48-0EA855194351}" type="presParOf" srcId="{2E8A1EF6-0F8E-46B4-96AD-3335029A7C41}" destId="{FFD841DC-B09A-4C34-B59B-2D8774181669}" srcOrd="3" destOrd="0" presId="urn:microsoft.com/office/officeart/2005/8/layout/vList5"/>
    <dgm:cxn modelId="{A681D27A-55EC-4A73-B564-C88E3DE7DD01}" type="presParOf" srcId="{2E8A1EF6-0F8E-46B4-96AD-3335029A7C41}" destId="{2AFDB9F5-EA05-4B6E-B1D2-F4F12174520B}" srcOrd="4" destOrd="0" presId="urn:microsoft.com/office/officeart/2005/8/layout/vList5"/>
    <dgm:cxn modelId="{65B36F38-F5BA-4CDB-8287-E8C6097D94F0}" type="presParOf" srcId="{2AFDB9F5-EA05-4B6E-B1D2-F4F12174520B}" destId="{6A8EB26E-19DB-4506-A511-E9A31AF2EF5C}" srcOrd="0" destOrd="0" presId="urn:microsoft.com/office/officeart/2005/8/layout/vList5"/>
    <dgm:cxn modelId="{188D1607-7097-43F9-BCE7-74A76B0CF83A}" type="presParOf" srcId="{2E8A1EF6-0F8E-46B4-96AD-3335029A7C41}" destId="{FE616D37-22F3-4B0A-97F3-4318CC94AA75}" srcOrd="5" destOrd="0" presId="urn:microsoft.com/office/officeart/2005/8/layout/vList5"/>
    <dgm:cxn modelId="{5CF2FC27-672B-43DC-B7E9-49E3AD6C18BE}" type="presParOf" srcId="{2E8A1EF6-0F8E-46B4-96AD-3335029A7C41}" destId="{0E3ED47D-58B4-44D1-9248-FA9C354669CA}" srcOrd="6" destOrd="0" presId="urn:microsoft.com/office/officeart/2005/8/layout/vList5"/>
    <dgm:cxn modelId="{E443EABC-B0C3-476B-8EBC-DC073140CBEA}" type="presParOf" srcId="{0E3ED47D-58B4-44D1-9248-FA9C354669CA}" destId="{AA22D809-4143-471E-BC69-73335A940884}" srcOrd="0" destOrd="0" presId="urn:microsoft.com/office/officeart/2005/8/layout/vList5"/>
    <dgm:cxn modelId="{DC953BCF-FDC1-4A92-90B0-4379C875B750}" type="presParOf" srcId="{2E8A1EF6-0F8E-46B4-96AD-3335029A7C41}" destId="{C90D25D2-C66D-446D-BF54-889B39C75406}" srcOrd="7" destOrd="0" presId="urn:microsoft.com/office/officeart/2005/8/layout/vList5"/>
    <dgm:cxn modelId="{B9F713FB-5DB6-4094-ABDC-37E14DA4A10E}" type="presParOf" srcId="{2E8A1EF6-0F8E-46B4-96AD-3335029A7C41}" destId="{6075880E-942A-4940-A21D-572558C1F18F}" srcOrd="8" destOrd="0" presId="urn:microsoft.com/office/officeart/2005/8/layout/vList5"/>
    <dgm:cxn modelId="{E52A861A-7707-4873-AC77-A88A95026C47}" type="presParOf" srcId="{6075880E-942A-4940-A21D-572558C1F18F}" destId="{B622E719-4BE2-4805-9C07-FAD2EEC6D06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79F0122-4357-4A41-A3A0-BB4BF03DCF65}" type="doc">
      <dgm:prSet loTypeId="urn:microsoft.com/office/officeart/2005/8/layout/vList2" loCatId="list" qsTypeId="urn:microsoft.com/office/officeart/2005/8/quickstyle/simple4" qsCatId="simple" csTypeId="urn:microsoft.com/office/officeart/2005/8/colors/accent2_4" csCatId="accent2" phldr="1"/>
      <dgm:spPr/>
      <dgm:t>
        <a:bodyPr/>
        <a:lstStyle/>
        <a:p>
          <a:endParaRPr lang="en-US"/>
        </a:p>
      </dgm:t>
    </dgm:pt>
    <dgm:pt modelId="{E730E594-FC14-42FE-AF83-D786B82081E8}">
      <dgm:prSet/>
      <dgm:spPr>
        <a:solidFill>
          <a:schemeClr val="accent3">
            <a:lumMod val="75000"/>
          </a:schemeClr>
        </a:solidFill>
      </dgm:spPr>
      <dgm:t>
        <a:bodyPr/>
        <a:lstStyle/>
        <a:p>
          <a:pPr algn="ctr"/>
          <a:r>
            <a:rPr lang="en-CA" dirty="0"/>
            <a:t>Educate All Stakeholders On Policy Including New Hires</a:t>
          </a:r>
          <a:endParaRPr lang="en-US" dirty="0"/>
        </a:p>
      </dgm:t>
    </dgm:pt>
    <dgm:pt modelId="{67C57FDE-BB89-4B1E-8E3D-760A78D14085}" type="parTrans" cxnId="{0E62B938-13BF-422F-8CC3-0DA908E522D7}">
      <dgm:prSet/>
      <dgm:spPr/>
      <dgm:t>
        <a:bodyPr/>
        <a:lstStyle/>
        <a:p>
          <a:endParaRPr lang="en-US"/>
        </a:p>
      </dgm:t>
    </dgm:pt>
    <dgm:pt modelId="{54A83844-7F85-4EB0-8A66-FB99CC6BF925}" type="sibTrans" cxnId="{0E62B938-13BF-422F-8CC3-0DA908E522D7}">
      <dgm:prSet/>
      <dgm:spPr/>
      <dgm:t>
        <a:bodyPr/>
        <a:lstStyle/>
        <a:p>
          <a:endParaRPr lang="en-US"/>
        </a:p>
      </dgm:t>
    </dgm:pt>
    <dgm:pt modelId="{96CF9101-E350-4F31-96AB-BA97DB543481}" type="pres">
      <dgm:prSet presAssocID="{979F0122-4357-4A41-A3A0-BB4BF03DCF65}" presName="linear" presStyleCnt="0">
        <dgm:presLayoutVars>
          <dgm:animLvl val="lvl"/>
          <dgm:resizeHandles val="exact"/>
        </dgm:presLayoutVars>
      </dgm:prSet>
      <dgm:spPr/>
    </dgm:pt>
    <dgm:pt modelId="{F4469BC5-747E-4D80-9565-060A562B4671}" type="pres">
      <dgm:prSet presAssocID="{E730E594-FC14-42FE-AF83-D786B82081E8}" presName="parentText" presStyleLbl="node1" presStyleIdx="0" presStyleCnt="1">
        <dgm:presLayoutVars>
          <dgm:chMax val="0"/>
          <dgm:bulletEnabled val="1"/>
        </dgm:presLayoutVars>
      </dgm:prSet>
      <dgm:spPr/>
    </dgm:pt>
  </dgm:ptLst>
  <dgm:cxnLst>
    <dgm:cxn modelId="{0E62B938-13BF-422F-8CC3-0DA908E522D7}" srcId="{979F0122-4357-4A41-A3A0-BB4BF03DCF65}" destId="{E730E594-FC14-42FE-AF83-D786B82081E8}" srcOrd="0" destOrd="0" parTransId="{67C57FDE-BB89-4B1E-8E3D-760A78D14085}" sibTransId="{54A83844-7F85-4EB0-8A66-FB99CC6BF925}"/>
    <dgm:cxn modelId="{92C5BBAE-9269-4AF7-A3EB-EBCD08EA5FC7}" type="presOf" srcId="{979F0122-4357-4A41-A3A0-BB4BF03DCF65}" destId="{96CF9101-E350-4F31-96AB-BA97DB543481}" srcOrd="0" destOrd="0" presId="urn:microsoft.com/office/officeart/2005/8/layout/vList2"/>
    <dgm:cxn modelId="{8BB96BBD-3DEF-4A12-9388-5BFDAE7D69F4}" type="presOf" srcId="{E730E594-FC14-42FE-AF83-D786B82081E8}" destId="{F4469BC5-747E-4D80-9565-060A562B4671}" srcOrd="0" destOrd="0" presId="urn:microsoft.com/office/officeart/2005/8/layout/vList2"/>
    <dgm:cxn modelId="{25A8B2A7-8D2C-4484-84D6-D4CC16CFB704}" type="presParOf" srcId="{96CF9101-E350-4F31-96AB-BA97DB543481}" destId="{F4469BC5-747E-4D80-9565-060A562B467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33C82FB-66FF-4260-A819-D652114D9DDB}" type="doc">
      <dgm:prSet loTypeId="urn:microsoft.com/office/officeart/2016/7/layout/VerticalHollowActionList" loCatId="List" qsTypeId="urn:microsoft.com/office/officeart/2005/8/quickstyle/simple4" qsCatId="simple" csTypeId="urn:microsoft.com/office/officeart/2005/8/colors/colorful1" csCatId="colorful" phldr="1"/>
      <dgm:spPr/>
      <dgm:t>
        <a:bodyPr/>
        <a:lstStyle/>
        <a:p>
          <a:endParaRPr lang="en-US"/>
        </a:p>
      </dgm:t>
    </dgm:pt>
    <dgm:pt modelId="{4A3D72D3-5CED-47EF-B09D-8756E61A051D}">
      <dgm:prSet custT="1"/>
      <dgm:spPr/>
      <dgm:t>
        <a:bodyPr/>
        <a:lstStyle/>
        <a:p>
          <a:r>
            <a:rPr lang="en-US" sz="3200" dirty="0"/>
            <a:t>KNOW</a:t>
          </a:r>
        </a:p>
      </dgm:t>
    </dgm:pt>
    <dgm:pt modelId="{2C02581D-FEB5-4DE3-ABFC-DFD387AC8319}" type="parTrans" cxnId="{05E216A8-4F56-408B-BD0E-6AC625163520}">
      <dgm:prSet/>
      <dgm:spPr/>
      <dgm:t>
        <a:bodyPr/>
        <a:lstStyle/>
        <a:p>
          <a:endParaRPr lang="en-US"/>
        </a:p>
      </dgm:t>
    </dgm:pt>
    <dgm:pt modelId="{A2ED1392-52AF-4A62-B54B-0A6500884252}" type="sibTrans" cxnId="{05E216A8-4F56-408B-BD0E-6AC625163520}">
      <dgm:prSet/>
      <dgm:spPr/>
      <dgm:t>
        <a:bodyPr/>
        <a:lstStyle/>
        <a:p>
          <a:endParaRPr lang="en-US"/>
        </a:p>
      </dgm:t>
    </dgm:pt>
    <dgm:pt modelId="{5E154530-63BF-410C-9F15-D3C820A34195}">
      <dgm:prSet custT="1"/>
      <dgm:spPr>
        <a:solidFill>
          <a:schemeClr val="accent3">
            <a:lumMod val="75000"/>
          </a:schemeClr>
        </a:solidFill>
      </dgm:spPr>
      <dgm:t>
        <a:bodyPr/>
        <a:lstStyle/>
        <a:p>
          <a:r>
            <a:rPr lang="en-US" sz="2800" dirty="0"/>
            <a:t>Policy. Know the procedure for dealing with impairment on the work site. Reporting incident, providing assistance.   </a:t>
          </a:r>
        </a:p>
      </dgm:t>
    </dgm:pt>
    <dgm:pt modelId="{9FEAE970-1329-43D6-9319-3812671AE429}" type="parTrans" cxnId="{1A14E3EB-37B3-418A-9980-526BEACB352D}">
      <dgm:prSet/>
      <dgm:spPr/>
      <dgm:t>
        <a:bodyPr/>
        <a:lstStyle/>
        <a:p>
          <a:endParaRPr lang="en-US"/>
        </a:p>
      </dgm:t>
    </dgm:pt>
    <dgm:pt modelId="{57F68500-629F-46B1-BEC7-297C8F37530E}" type="sibTrans" cxnId="{1A14E3EB-37B3-418A-9980-526BEACB352D}">
      <dgm:prSet/>
      <dgm:spPr/>
      <dgm:t>
        <a:bodyPr/>
        <a:lstStyle/>
        <a:p>
          <a:endParaRPr lang="en-US"/>
        </a:p>
      </dgm:t>
    </dgm:pt>
    <dgm:pt modelId="{491EE269-A0CB-4E0A-8A48-D03BD8CAB533}">
      <dgm:prSet custT="1"/>
      <dgm:spPr>
        <a:solidFill>
          <a:schemeClr val="accent3">
            <a:lumMod val="75000"/>
          </a:schemeClr>
        </a:solidFill>
      </dgm:spPr>
      <dgm:t>
        <a:bodyPr/>
        <a:lstStyle/>
        <a:p>
          <a:r>
            <a:rPr lang="en-US" sz="3200" dirty="0"/>
            <a:t>Training on the all new policies and procedures as it pertains to them.</a:t>
          </a:r>
        </a:p>
      </dgm:t>
    </dgm:pt>
    <dgm:pt modelId="{73F0C5F4-6471-464E-83F3-914796910191}" type="sibTrans" cxnId="{1651728C-7549-4A54-9472-8BC2190388B9}">
      <dgm:prSet/>
      <dgm:spPr/>
      <dgm:t>
        <a:bodyPr/>
        <a:lstStyle/>
        <a:p>
          <a:endParaRPr lang="en-US"/>
        </a:p>
      </dgm:t>
    </dgm:pt>
    <dgm:pt modelId="{2A5350BD-EC82-4316-9E92-34361F0A3587}" type="parTrans" cxnId="{1651728C-7549-4A54-9472-8BC2190388B9}">
      <dgm:prSet/>
      <dgm:spPr/>
      <dgm:t>
        <a:bodyPr/>
        <a:lstStyle/>
        <a:p>
          <a:endParaRPr lang="en-US"/>
        </a:p>
      </dgm:t>
    </dgm:pt>
    <dgm:pt modelId="{612089A5-283B-43FE-96F1-5A67AE717216}">
      <dgm:prSet custT="1"/>
      <dgm:spPr/>
      <dgm:t>
        <a:bodyPr/>
        <a:lstStyle/>
        <a:p>
          <a:r>
            <a:rPr lang="en-US" sz="3600" b="0" dirty="0"/>
            <a:t>ATTEND</a:t>
          </a:r>
        </a:p>
      </dgm:t>
    </dgm:pt>
    <dgm:pt modelId="{832ADA08-4AEA-4649-A55D-2CD1BC0EF705}" type="sibTrans" cxnId="{D65466F4-C3EB-4334-9D00-C1B42631C5A7}">
      <dgm:prSet/>
      <dgm:spPr/>
      <dgm:t>
        <a:bodyPr/>
        <a:lstStyle/>
        <a:p>
          <a:endParaRPr lang="en-US"/>
        </a:p>
      </dgm:t>
    </dgm:pt>
    <dgm:pt modelId="{47790C7A-D7E2-4F88-8AC0-9D16188D0BD1}" type="parTrans" cxnId="{D65466F4-C3EB-4334-9D00-C1B42631C5A7}">
      <dgm:prSet/>
      <dgm:spPr/>
      <dgm:t>
        <a:bodyPr/>
        <a:lstStyle/>
        <a:p>
          <a:endParaRPr lang="en-US"/>
        </a:p>
      </dgm:t>
    </dgm:pt>
    <dgm:pt modelId="{4B5259E5-5257-482F-AAD5-3BB51DAFAB7A}" type="pres">
      <dgm:prSet presAssocID="{733C82FB-66FF-4260-A819-D652114D9DDB}" presName="Name0" presStyleCnt="0">
        <dgm:presLayoutVars>
          <dgm:dir/>
          <dgm:animLvl val="lvl"/>
          <dgm:resizeHandles val="exact"/>
        </dgm:presLayoutVars>
      </dgm:prSet>
      <dgm:spPr/>
    </dgm:pt>
    <dgm:pt modelId="{4C6DEB58-EC2C-440D-A268-3CAC433FE6A8}" type="pres">
      <dgm:prSet presAssocID="{612089A5-283B-43FE-96F1-5A67AE717216}" presName="linNode" presStyleCnt="0"/>
      <dgm:spPr/>
    </dgm:pt>
    <dgm:pt modelId="{ADFA12F5-4F23-45FD-9540-4F89FA703173}" type="pres">
      <dgm:prSet presAssocID="{612089A5-283B-43FE-96F1-5A67AE717216}" presName="parentText" presStyleLbl="solidFgAcc1" presStyleIdx="0" presStyleCnt="2">
        <dgm:presLayoutVars>
          <dgm:chMax val="1"/>
          <dgm:bulletEnabled/>
        </dgm:presLayoutVars>
      </dgm:prSet>
      <dgm:spPr/>
    </dgm:pt>
    <dgm:pt modelId="{00AB3231-AF16-4F56-89BB-DFBCEE65C4B3}" type="pres">
      <dgm:prSet presAssocID="{612089A5-283B-43FE-96F1-5A67AE717216}" presName="descendantText" presStyleLbl="alignNode1" presStyleIdx="0" presStyleCnt="2">
        <dgm:presLayoutVars>
          <dgm:bulletEnabled/>
        </dgm:presLayoutVars>
      </dgm:prSet>
      <dgm:spPr/>
    </dgm:pt>
    <dgm:pt modelId="{C384D56F-5318-4787-9053-C1AC918588BD}" type="pres">
      <dgm:prSet presAssocID="{832ADA08-4AEA-4649-A55D-2CD1BC0EF705}" presName="sp" presStyleCnt="0"/>
      <dgm:spPr/>
    </dgm:pt>
    <dgm:pt modelId="{87933F7D-C38B-4067-ADC2-E1839C263FC1}" type="pres">
      <dgm:prSet presAssocID="{4A3D72D3-5CED-47EF-B09D-8756E61A051D}" presName="linNode" presStyleCnt="0"/>
      <dgm:spPr/>
    </dgm:pt>
    <dgm:pt modelId="{0EFE931B-AAB3-4D57-A3CA-3B2430E041B2}" type="pres">
      <dgm:prSet presAssocID="{4A3D72D3-5CED-47EF-B09D-8756E61A051D}" presName="parentText" presStyleLbl="solidFgAcc1" presStyleIdx="1" presStyleCnt="2">
        <dgm:presLayoutVars>
          <dgm:chMax val="1"/>
          <dgm:bulletEnabled/>
        </dgm:presLayoutVars>
      </dgm:prSet>
      <dgm:spPr/>
    </dgm:pt>
    <dgm:pt modelId="{6EB09A8C-EF89-4D3A-AEF0-2AE38EB60CEA}" type="pres">
      <dgm:prSet presAssocID="{4A3D72D3-5CED-47EF-B09D-8756E61A051D}" presName="descendantText" presStyleLbl="alignNode1" presStyleIdx="1" presStyleCnt="2">
        <dgm:presLayoutVars>
          <dgm:bulletEnabled/>
        </dgm:presLayoutVars>
      </dgm:prSet>
      <dgm:spPr/>
    </dgm:pt>
  </dgm:ptLst>
  <dgm:cxnLst>
    <dgm:cxn modelId="{BB81F85C-0BD5-4D9F-9D33-A7C173998D75}" type="presOf" srcId="{612089A5-283B-43FE-96F1-5A67AE717216}" destId="{ADFA12F5-4F23-45FD-9540-4F89FA703173}" srcOrd="0" destOrd="0" presId="urn:microsoft.com/office/officeart/2016/7/layout/VerticalHollowActionList"/>
    <dgm:cxn modelId="{3391E241-92FE-45E7-BB2B-86901334EF62}" type="presOf" srcId="{5E154530-63BF-410C-9F15-D3C820A34195}" destId="{6EB09A8C-EF89-4D3A-AEF0-2AE38EB60CEA}" srcOrd="0" destOrd="0" presId="urn:microsoft.com/office/officeart/2016/7/layout/VerticalHollowActionList"/>
    <dgm:cxn modelId="{44A67646-5066-4645-A2C0-485A6E564010}" type="presOf" srcId="{733C82FB-66FF-4260-A819-D652114D9DDB}" destId="{4B5259E5-5257-482F-AAD5-3BB51DAFAB7A}" srcOrd="0" destOrd="0" presId="urn:microsoft.com/office/officeart/2016/7/layout/VerticalHollowActionList"/>
    <dgm:cxn modelId="{1651728C-7549-4A54-9472-8BC2190388B9}" srcId="{612089A5-283B-43FE-96F1-5A67AE717216}" destId="{491EE269-A0CB-4E0A-8A48-D03BD8CAB533}" srcOrd="0" destOrd="0" parTransId="{2A5350BD-EC82-4316-9E92-34361F0A3587}" sibTransId="{73F0C5F4-6471-464E-83F3-914796910191}"/>
    <dgm:cxn modelId="{C8948391-F098-4F17-8A9C-81D0918AAC46}" type="presOf" srcId="{4A3D72D3-5CED-47EF-B09D-8756E61A051D}" destId="{0EFE931B-AAB3-4D57-A3CA-3B2430E041B2}" srcOrd="0" destOrd="0" presId="urn:microsoft.com/office/officeart/2016/7/layout/VerticalHollowActionList"/>
    <dgm:cxn modelId="{ABC9F096-36B3-45F8-A238-FDA03F7E7E41}" type="presOf" srcId="{491EE269-A0CB-4E0A-8A48-D03BD8CAB533}" destId="{00AB3231-AF16-4F56-89BB-DFBCEE65C4B3}" srcOrd="0" destOrd="0" presId="urn:microsoft.com/office/officeart/2016/7/layout/VerticalHollowActionList"/>
    <dgm:cxn modelId="{05E216A8-4F56-408B-BD0E-6AC625163520}" srcId="{733C82FB-66FF-4260-A819-D652114D9DDB}" destId="{4A3D72D3-5CED-47EF-B09D-8756E61A051D}" srcOrd="1" destOrd="0" parTransId="{2C02581D-FEB5-4DE3-ABFC-DFD387AC8319}" sibTransId="{A2ED1392-52AF-4A62-B54B-0A6500884252}"/>
    <dgm:cxn modelId="{1A14E3EB-37B3-418A-9980-526BEACB352D}" srcId="{4A3D72D3-5CED-47EF-B09D-8756E61A051D}" destId="{5E154530-63BF-410C-9F15-D3C820A34195}" srcOrd="0" destOrd="0" parTransId="{9FEAE970-1329-43D6-9319-3812671AE429}" sibTransId="{57F68500-629F-46B1-BEC7-297C8F37530E}"/>
    <dgm:cxn modelId="{D65466F4-C3EB-4334-9D00-C1B42631C5A7}" srcId="{733C82FB-66FF-4260-A819-D652114D9DDB}" destId="{612089A5-283B-43FE-96F1-5A67AE717216}" srcOrd="0" destOrd="0" parTransId="{47790C7A-D7E2-4F88-8AC0-9D16188D0BD1}" sibTransId="{832ADA08-4AEA-4649-A55D-2CD1BC0EF705}"/>
    <dgm:cxn modelId="{38603724-9A67-4280-92C8-B35249F4ADB5}" type="presParOf" srcId="{4B5259E5-5257-482F-AAD5-3BB51DAFAB7A}" destId="{4C6DEB58-EC2C-440D-A268-3CAC433FE6A8}" srcOrd="0" destOrd="0" presId="urn:microsoft.com/office/officeart/2016/7/layout/VerticalHollowActionList"/>
    <dgm:cxn modelId="{ACA9760C-4A9A-48ED-97B7-3FAAFE187675}" type="presParOf" srcId="{4C6DEB58-EC2C-440D-A268-3CAC433FE6A8}" destId="{ADFA12F5-4F23-45FD-9540-4F89FA703173}" srcOrd="0" destOrd="0" presId="urn:microsoft.com/office/officeart/2016/7/layout/VerticalHollowActionList"/>
    <dgm:cxn modelId="{A3EA7E5D-D102-4825-9467-1B8B2006C4C2}" type="presParOf" srcId="{4C6DEB58-EC2C-440D-A268-3CAC433FE6A8}" destId="{00AB3231-AF16-4F56-89BB-DFBCEE65C4B3}" srcOrd="1" destOrd="0" presId="urn:microsoft.com/office/officeart/2016/7/layout/VerticalHollowActionList"/>
    <dgm:cxn modelId="{9200898E-213C-4798-A292-4BB6119BE04A}" type="presParOf" srcId="{4B5259E5-5257-482F-AAD5-3BB51DAFAB7A}" destId="{C384D56F-5318-4787-9053-C1AC918588BD}" srcOrd="1" destOrd="0" presId="urn:microsoft.com/office/officeart/2016/7/layout/VerticalHollowActionList"/>
    <dgm:cxn modelId="{ABBEBD6A-1C82-4C9E-91C1-A77854FD6FEB}" type="presParOf" srcId="{4B5259E5-5257-482F-AAD5-3BB51DAFAB7A}" destId="{87933F7D-C38B-4067-ADC2-E1839C263FC1}" srcOrd="2" destOrd="0" presId="urn:microsoft.com/office/officeart/2016/7/layout/VerticalHollowActionList"/>
    <dgm:cxn modelId="{EDA1A19A-6B55-4833-B4C0-39D4715DCD06}" type="presParOf" srcId="{87933F7D-C38B-4067-ADC2-E1839C263FC1}" destId="{0EFE931B-AAB3-4D57-A3CA-3B2430E041B2}" srcOrd="0" destOrd="0" presId="urn:microsoft.com/office/officeart/2016/7/layout/VerticalHollowActionList"/>
    <dgm:cxn modelId="{8F1C8856-ECFC-431C-894D-49E3C7FE31E8}" type="presParOf" srcId="{87933F7D-C38B-4067-ADC2-E1839C263FC1}" destId="{6EB09A8C-EF89-4D3A-AEF0-2AE38EB60CEA}"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1DD5D-1DE2-49DD-93EC-42014AD863D0}" type="doc">
      <dgm:prSet loTypeId="urn:microsoft.com/office/officeart/2005/8/layout/default" loCatId="list" qsTypeId="urn:microsoft.com/office/officeart/2005/8/quickstyle/simple2" qsCatId="simple" csTypeId="urn:microsoft.com/office/officeart/2005/8/colors/accent5_2" csCatId="accent5" phldr="1"/>
      <dgm:spPr/>
      <dgm:t>
        <a:bodyPr/>
        <a:lstStyle/>
        <a:p>
          <a:endParaRPr lang="en-US"/>
        </a:p>
      </dgm:t>
    </dgm:pt>
    <dgm:pt modelId="{06D8D861-A8FC-40D3-860B-60DC22C6BBDA}">
      <dgm:prSet custT="1"/>
      <dgm:spPr>
        <a:solidFill>
          <a:schemeClr val="accent3">
            <a:lumMod val="75000"/>
          </a:schemeClr>
        </a:solidFill>
      </dgm:spPr>
      <dgm:t>
        <a:bodyPr/>
        <a:lstStyle/>
        <a:p>
          <a:r>
            <a:rPr lang="en-CA" sz="3200" dirty="0">
              <a:solidFill>
                <a:schemeClr val="bg1"/>
              </a:solidFill>
            </a:rPr>
            <a:t>Chronic Pain </a:t>
          </a:r>
          <a:endParaRPr lang="en-US" sz="3200" dirty="0">
            <a:solidFill>
              <a:schemeClr val="bg1"/>
            </a:solidFill>
          </a:endParaRPr>
        </a:p>
      </dgm:t>
    </dgm:pt>
    <dgm:pt modelId="{DA2804C7-B722-4C9B-ADA5-25EDF727C6AF}" type="parTrans" cxnId="{1869F832-E788-4B3D-92BE-A9A6027B9A6E}">
      <dgm:prSet/>
      <dgm:spPr/>
      <dgm:t>
        <a:bodyPr/>
        <a:lstStyle/>
        <a:p>
          <a:endParaRPr lang="en-US"/>
        </a:p>
      </dgm:t>
    </dgm:pt>
    <dgm:pt modelId="{7F1B9978-3CCD-4E45-9341-3A8471B6A934}" type="sibTrans" cxnId="{1869F832-E788-4B3D-92BE-A9A6027B9A6E}">
      <dgm:prSet/>
      <dgm:spPr/>
      <dgm:t>
        <a:bodyPr/>
        <a:lstStyle/>
        <a:p>
          <a:endParaRPr lang="en-US"/>
        </a:p>
      </dgm:t>
    </dgm:pt>
    <dgm:pt modelId="{1B8165C8-FFE8-4609-91BE-288138145C25}">
      <dgm:prSet custT="1"/>
      <dgm:spPr>
        <a:solidFill>
          <a:schemeClr val="accent3">
            <a:lumMod val="75000"/>
          </a:schemeClr>
        </a:solidFill>
      </dgm:spPr>
      <dgm:t>
        <a:bodyPr/>
        <a:lstStyle/>
        <a:p>
          <a:r>
            <a:rPr lang="en-CA" sz="2800" dirty="0"/>
            <a:t> Multiple Sclerosis </a:t>
          </a:r>
        </a:p>
        <a:p>
          <a:r>
            <a:rPr lang="en-CA" sz="2800" dirty="0"/>
            <a:t>Tourette's</a:t>
          </a:r>
          <a:endParaRPr lang="en-US" sz="2800" dirty="0"/>
        </a:p>
      </dgm:t>
    </dgm:pt>
    <dgm:pt modelId="{40758CAC-4538-489F-8176-4D266DC70183}" type="parTrans" cxnId="{7C3EE3CE-C178-4DA3-A792-A4F877EE9755}">
      <dgm:prSet/>
      <dgm:spPr/>
      <dgm:t>
        <a:bodyPr/>
        <a:lstStyle/>
        <a:p>
          <a:endParaRPr lang="en-US"/>
        </a:p>
      </dgm:t>
    </dgm:pt>
    <dgm:pt modelId="{14A43EBA-C897-453E-A478-C6FA04141434}" type="sibTrans" cxnId="{7C3EE3CE-C178-4DA3-A792-A4F877EE9755}">
      <dgm:prSet/>
      <dgm:spPr/>
      <dgm:t>
        <a:bodyPr/>
        <a:lstStyle/>
        <a:p>
          <a:endParaRPr lang="en-US"/>
        </a:p>
      </dgm:t>
    </dgm:pt>
    <dgm:pt modelId="{7818E0AB-5351-46CF-A796-9AC61ABACEE0}">
      <dgm:prSet custT="1"/>
      <dgm:spPr>
        <a:solidFill>
          <a:schemeClr val="accent3">
            <a:lumMod val="75000"/>
          </a:schemeClr>
        </a:solidFill>
      </dgm:spPr>
      <dgm:t>
        <a:bodyPr/>
        <a:lstStyle/>
        <a:p>
          <a:r>
            <a:rPr lang="en-CA" sz="2000" dirty="0"/>
            <a:t> </a:t>
          </a:r>
          <a:r>
            <a:rPr lang="en-CA" sz="2800" dirty="0"/>
            <a:t>Chemotherapy Induced Nausea</a:t>
          </a:r>
          <a:endParaRPr lang="en-US" sz="2800" dirty="0"/>
        </a:p>
      </dgm:t>
    </dgm:pt>
    <dgm:pt modelId="{4DD777E5-417F-40F7-B0F0-1D68F3E8B4A7}" type="parTrans" cxnId="{BCC76BB6-3DA0-4C47-B194-1D6B50E920DF}">
      <dgm:prSet/>
      <dgm:spPr/>
      <dgm:t>
        <a:bodyPr/>
        <a:lstStyle/>
        <a:p>
          <a:endParaRPr lang="en-US"/>
        </a:p>
      </dgm:t>
    </dgm:pt>
    <dgm:pt modelId="{8937621F-D5A2-4941-B289-607DE66088FD}" type="sibTrans" cxnId="{BCC76BB6-3DA0-4C47-B194-1D6B50E920DF}">
      <dgm:prSet/>
      <dgm:spPr/>
      <dgm:t>
        <a:bodyPr/>
        <a:lstStyle/>
        <a:p>
          <a:endParaRPr lang="en-US"/>
        </a:p>
      </dgm:t>
    </dgm:pt>
    <dgm:pt modelId="{124C2F87-E958-4E37-9426-1FE45505CD21}">
      <dgm:prSet/>
      <dgm:spPr>
        <a:solidFill>
          <a:schemeClr val="accent3">
            <a:lumMod val="75000"/>
          </a:schemeClr>
        </a:solidFill>
      </dgm:spPr>
      <dgm:t>
        <a:bodyPr/>
        <a:lstStyle/>
        <a:p>
          <a:r>
            <a:rPr lang="en-CA" dirty="0"/>
            <a:t>HIV/AIDS  Weight Loss</a:t>
          </a:r>
        </a:p>
      </dgm:t>
    </dgm:pt>
    <dgm:pt modelId="{5C402B81-0736-40D7-A61C-5EA4188B02B7}" type="parTrans" cxnId="{7E6A1ECA-9027-4EAC-9E82-935FA9B9AD3A}">
      <dgm:prSet/>
      <dgm:spPr/>
      <dgm:t>
        <a:bodyPr/>
        <a:lstStyle/>
        <a:p>
          <a:endParaRPr lang="en-US"/>
        </a:p>
      </dgm:t>
    </dgm:pt>
    <dgm:pt modelId="{C558A9EF-80A7-44DD-9081-F7CE59947469}" type="sibTrans" cxnId="{7E6A1ECA-9027-4EAC-9E82-935FA9B9AD3A}">
      <dgm:prSet/>
      <dgm:spPr/>
      <dgm:t>
        <a:bodyPr/>
        <a:lstStyle/>
        <a:p>
          <a:endParaRPr lang="en-US"/>
        </a:p>
      </dgm:t>
    </dgm:pt>
    <dgm:pt modelId="{397DB4A5-44F5-47E8-B74C-2CAD76AC9D67}">
      <dgm:prSet custT="1"/>
      <dgm:spPr>
        <a:solidFill>
          <a:schemeClr val="accent3">
            <a:lumMod val="75000"/>
          </a:schemeClr>
        </a:solidFill>
      </dgm:spPr>
      <dgm:t>
        <a:bodyPr/>
        <a:lstStyle/>
        <a:p>
          <a:endParaRPr lang="en-CA" sz="1300" dirty="0"/>
        </a:p>
        <a:p>
          <a:r>
            <a:rPr lang="en-CA" sz="3600" dirty="0"/>
            <a:t>Anxiety</a:t>
          </a:r>
        </a:p>
      </dgm:t>
    </dgm:pt>
    <dgm:pt modelId="{C9235CB7-0136-4A1A-B6EE-80E2EE7D5ED3}" type="parTrans" cxnId="{C3BA8FF6-1A00-4EEA-9778-C0B0326A9075}">
      <dgm:prSet/>
      <dgm:spPr/>
      <dgm:t>
        <a:bodyPr/>
        <a:lstStyle/>
        <a:p>
          <a:endParaRPr lang="en-US"/>
        </a:p>
      </dgm:t>
    </dgm:pt>
    <dgm:pt modelId="{5C8618D8-9FF5-469C-9686-FB9E5E3D0BF2}" type="sibTrans" cxnId="{C3BA8FF6-1A00-4EEA-9778-C0B0326A9075}">
      <dgm:prSet/>
      <dgm:spPr/>
      <dgm:t>
        <a:bodyPr/>
        <a:lstStyle/>
        <a:p>
          <a:endParaRPr lang="en-US"/>
        </a:p>
      </dgm:t>
    </dgm:pt>
    <dgm:pt modelId="{A4630A6F-E2CF-4BE5-B498-14BDBEA539F9}">
      <dgm:prSet/>
      <dgm:spPr>
        <a:solidFill>
          <a:schemeClr val="accent3">
            <a:lumMod val="75000"/>
          </a:schemeClr>
        </a:solidFill>
      </dgm:spPr>
      <dgm:t>
        <a:bodyPr/>
        <a:lstStyle/>
        <a:p>
          <a:r>
            <a:rPr lang="en-CA" dirty="0"/>
            <a:t>PST</a:t>
          </a:r>
          <a:endParaRPr lang="en-US" dirty="0"/>
        </a:p>
      </dgm:t>
    </dgm:pt>
    <dgm:pt modelId="{2185BED9-CD29-4A1A-A2F3-EF21BE683485}" type="parTrans" cxnId="{BC64A46B-A9B9-484B-94B6-B4DF670859BE}">
      <dgm:prSet/>
      <dgm:spPr/>
      <dgm:t>
        <a:bodyPr/>
        <a:lstStyle/>
        <a:p>
          <a:endParaRPr lang="en-US"/>
        </a:p>
      </dgm:t>
    </dgm:pt>
    <dgm:pt modelId="{8406EAA4-C70E-4F82-A7C0-E3A24FB4F681}" type="sibTrans" cxnId="{BC64A46B-A9B9-484B-94B6-B4DF670859BE}">
      <dgm:prSet/>
      <dgm:spPr/>
      <dgm:t>
        <a:bodyPr/>
        <a:lstStyle/>
        <a:p>
          <a:endParaRPr lang="en-US"/>
        </a:p>
      </dgm:t>
    </dgm:pt>
    <dgm:pt modelId="{9C0A7273-F059-4D69-8A5A-3F573B519629}" type="pres">
      <dgm:prSet presAssocID="{2AA1DD5D-1DE2-49DD-93EC-42014AD863D0}" presName="diagram" presStyleCnt="0">
        <dgm:presLayoutVars>
          <dgm:dir/>
          <dgm:resizeHandles val="exact"/>
        </dgm:presLayoutVars>
      </dgm:prSet>
      <dgm:spPr/>
    </dgm:pt>
    <dgm:pt modelId="{66B83488-EDD3-4F97-AD88-F51583E3F33C}" type="pres">
      <dgm:prSet presAssocID="{06D8D861-A8FC-40D3-860B-60DC22C6BBDA}" presName="node" presStyleLbl="node1" presStyleIdx="0" presStyleCnt="6">
        <dgm:presLayoutVars>
          <dgm:bulletEnabled val="1"/>
        </dgm:presLayoutVars>
      </dgm:prSet>
      <dgm:spPr/>
    </dgm:pt>
    <dgm:pt modelId="{E2276528-BF5A-4DD0-9600-D69C5476669D}" type="pres">
      <dgm:prSet presAssocID="{7F1B9978-3CCD-4E45-9341-3A8471B6A934}" presName="sibTrans" presStyleCnt="0"/>
      <dgm:spPr/>
    </dgm:pt>
    <dgm:pt modelId="{CADA59F6-AC7F-446A-9C2E-9E70F07C0EB9}" type="pres">
      <dgm:prSet presAssocID="{1B8165C8-FFE8-4609-91BE-288138145C25}" presName="node" presStyleLbl="node1" presStyleIdx="1" presStyleCnt="6">
        <dgm:presLayoutVars>
          <dgm:bulletEnabled val="1"/>
        </dgm:presLayoutVars>
      </dgm:prSet>
      <dgm:spPr/>
    </dgm:pt>
    <dgm:pt modelId="{CAA6A070-B80B-477E-8E79-B258CB022984}" type="pres">
      <dgm:prSet presAssocID="{14A43EBA-C897-453E-A478-C6FA04141434}" presName="sibTrans" presStyleCnt="0"/>
      <dgm:spPr/>
    </dgm:pt>
    <dgm:pt modelId="{9E49253E-009A-483E-8618-E2B575C15F5B}" type="pres">
      <dgm:prSet presAssocID="{7818E0AB-5351-46CF-A796-9AC61ABACEE0}" presName="node" presStyleLbl="node1" presStyleIdx="2" presStyleCnt="6">
        <dgm:presLayoutVars>
          <dgm:bulletEnabled val="1"/>
        </dgm:presLayoutVars>
      </dgm:prSet>
      <dgm:spPr/>
    </dgm:pt>
    <dgm:pt modelId="{8567467B-0D49-4E71-97F6-160AFC8EB06D}" type="pres">
      <dgm:prSet presAssocID="{8937621F-D5A2-4941-B289-607DE66088FD}" presName="sibTrans" presStyleCnt="0"/>
      <dgm:spPr/>
    </dgm:pt>
    <dgm:pt modelId="{37130BBB-C6CA-454A-9B58-035FEA395F31}" type="pres">
      <dgm:prSet presAssocID="{124C2F87-E958-4E37-9426-1FE45505CD21}" presName="node" presStyleLbl="node1" presStyleIdx="3" presStyleCnt="6">
        <dgm:presLayoutVars>
          <dgm:bulletEnabled val="1"/>
        </dgm:presLayoutVars>
      </dgm:prSet>
      <dgm:spPr/>
    </dgm:pt>
    <dgm:pt modelId="{DB46E566-1234-46EA-B3A6-E770FA6F7BC2}" type="pres">
      <dgm:prSet presAssocID="{C558A9EF-80A7-44DD-9081-F7CE59947469}" presName="sibTrans" presStyleCnt="0"/>
      <dgm:spPr/>
    </dgm:pt>
    <dgm:pt modelId="{EBCAB44F-630A-45BF-BB60-41995B84C26F}" type="pres">
      <dgm:prSet presAssocID="{397DB4A5-44F5-47E8-B74C-2CAD76AC9D67}" presName="node" presStyleLbl="node1" presStyleIdx="4" presStyleCnt="6">
        <dgm:presLayoutVars>
          <dgm:bulletEnabled val="1"/>
        </dgm:presLayoutVars>
      </dgm:prSet>
      <dgm:spPr/>
    </dgm:pt>
    <dgm:pt modelId="{EDE0DD1F-F5B3-43C3-B809-AC8A30F29DDC}" type="pres">
      <dgm:prSet presAssocID="{5C8618D8-9FF5-469C-9686-FB9E5E3D0BF2}" presName="sibTrans" presStyleCnt="0"/>
      <dgm:spPr/>
    </dgm:pt>
    <dgm:pt modelId="{399F7F73-72FD-48C6-944E-D4E717143A86}" type="pres">
      <dgm:prSet presAssocID="{A4630A6F-E2CF-4BE5-B498-14BDBEA539F9}" presName="node" presStyleLbl="node1" presStyleIdx="5" presStyleCnt="6">
        <dgm:presLayoutVars>
          <dgm:bulletEnabled val="1"/>
        </dgm:presLayoutVars>
      </dgm:prSet>
      <dgm:spPr/>
    </dgm:pt>
  </dgm:ptLst>
  <dgm:cxnLst>
    <dgm:cxn modelId="{B88BDD05-1533-4626-840E-7BF7A2E16486}" type="presOf" srcId="{124C2F87-E958-4E37-9426-1FE45505CD21}" destId="{37130BBB-C6CA-454A-9B58-035FEA395F31}" srcOrd="0" destOrd="0" presId="urn:microsoft.com/office/officeart/2005/8/layout/default"/>
    <dgm:cxn modelId="{B448A421-AA9E-40D5-AD54-342C18E60367}" type="presOf" srcId="{A4630A6F-E2CF-4BE5-B498-14BDBEA539F9}" destId="{399F7F73-72FD-48C6-944E-D4E717143A86}" srcOrd="0" destOrd="0" presId="urn:microsoft.com/office/officeart/2005/8/layout/default"/>
    <dgm:cxn modelId="{1869F832-E788-4B3D-92BE-A9A6027B9A6E}" srcId="{2AA1DD5D-1DE2-49DD-93EC-42014AD863D0}" destId="{06D8D861-A8FC-40D3-860B-60DC22C6BBDA}" srcOrd="0" destOrd="0" parTransId="{DA2804C7-B722-4C9B-ADA5-25EDF727C6AF}" sibTransId="{7F1B9978-3CCD-4E45-9341-3A8471B6A934}"/>
    <dgm:cxn modelId="{A77EB067-F5A4-4DD7-A604-228960366175}" type="presOf" srcId="{06D8D861-A8FC-40D3-860B-60DC22C6BBDA}" destId="{66B83488-EDD3-4F97-AD88-F51583E3F33C}" srcOrd="0" destOrd="0" presId="urn:microsoft.com/office/officeart/2005/8/layout/default"/>
    <dgm:cxn modelId="{BC64A46B-A9B9-484B-94B6-B4DF670859BE}" srcId="{2AA1DD5D-1DE2-49DD-93EC-42014AD863D0}" destId="{A4630A6F-E2CF-4BE5-B498-14BDBEA539F9}" srcOrd="5" destOrd="0" parTransId="{2185BED9-CD29-4A1A-A2F3-EF21BE683485}" sibTransId="{8406EAA4-C70E-4F82-A7C0-E3A24FB4F681}"/>
    <dgm:cxn modelId="{DE0B6596-DC83-419F-B078-B37C3EC42510}" type="presOf" srcId="{7818E0AB-5351-46CF-A796-9AC61ABACEE0}" destId="{9E49253E-009A-483E-8618-E2B575C15F5B}" srcOrd="0" destOrd="0" presId="urn:microsoft.com/office/officeart/2005/8/layout/default"/>
    <dgm:cxn modelId="{BCC76BB6-3DA0-4C47-B194-1D6B50E920DF}" srcId="{2AA1DD5D-1DE2-49DD-93EC-42014AD863D0}" destId="{7818E0AB-5351-46CF-A796-9AC61ABACEE0}" srcOrd="2" destOrd="0" parTransId="{4DD777E5-417F-40F7-B0F0-1D68F3E8B4A7}" sibTransId="{8937621F-D5A2-4941-B289-607DE66088FD}"/>
    <dgm:cxn modelId="{7E6A1ECA-9027-4EAC-9E82-935FA9B9AD3A}" srcId="{2AA1DD5D-1DE2-49DD-93EC-42014AD863D0}" destId="{124C2F87-E958-4E37-9426-1FE45505CD21}" srcOrd="3" destOrd="0" parTransId="{5C402B81-0736-40D7-A61C-5EA4188B02B7}" sibTransId="{C558A9EF-80A7-44DD-9081-F7CE59947469}"/>
    <dgm:cxn modelId="{7C3EE3CE-C178-4DA3-A792-A4F877EE9755}" srcId="{2AA1DD5D-1DE2-49DD-93EC-42014AD863D0}" destId="{1B8165C8-FFE8-4609-91BE-288138145C25}" srcOrd="1" destOrd="0" parTransId="{40758CAC-4538-489F-8176-4D266DC70183}" sibTransId="{14A43EBA-C897-453E-A478-C6FA04141434}"/>
    <dgm:cxn modelId="{4315ACDC-9A0B-4C39-8B6F-09B28A6E5F5B}" type="presOf" srcId="{2AA1DD5D-1DE2-49DD-93EC-42014AD863D0}" destId="{9C0A7273-F059-4D69-8A5A-3F573B519629}" srcOrd="0" destOrd="0" presId="urn:microsoft.com/office/officeart/2005/8/layout/default"/>
    <dgm:cxn modelId="{DE2129F1-54BA-467F-97A3-8A0798A65DE5}" type="presOf" srcId="{397DB4A5-44F5-47E8-B74C-2CAD76AC9D67}" destId="{EBCAB44F-630A-45BF-BB60-41995B84C26F}" srcOrd="0" destOrd="0" presId="urn:microsoft.com/office/officeart/2005/8/layout/default"/>
    <dgm:cxn modelId="{C3BA8FF6-1A00-4EEA-9778-C0B0326A9075}" srcId="{2AA1DD5D-1DE2-49DD-93EC-42014AD863D0}" destId="{397DB4A5-44F5-47E8-B74C-2CAD76AC9D67}" srcOrd="4" destOrd="0" parTransId="{C9235CB7-0136-4A1A-B6EE-80E2EE7D5ED3}" sibTransId="{5C8618D8-9FF5-469C-9686-FB9E5E3D0BF2}"/>
    <dgm:cxn modelId="{A1EF49F9-325C-41FA-A101-10EEEA6F29D5}" type="presOf" srcId="{1B8165C8-FFE8-4609-91BE-288138145C25}" destId="{CADA59F6-AC7F-446A-9C2E-9E70F07C0EB9}" srcOrd="0" destOrd="0" presId="urn:microsoft.com/office/officeart/2005/8/layout/default"/>
    <dgm:cxn modelId="{BE1FDD6C-137A-4682-A9A1-32074EE03E97}" type="presParOf" srcId="{9C0A7273-F059-4D69-8A5A-3F573B519629}" destId="{66B83488-EDD3-4F97-AD88-F51583E3F33C}" srcOrd="0" destOrd="0" presId="urn:microsoft.com/office/officeart/2005/8/layout/default"/>
    <dgm:cxn modelId="{B7BF1474-B760-4199-8838-AB3416746C98}" type="presParOf" srcId="{9C0A7273-F059-4D69-8A5A-3F573B519629}" destId="{E2276528-BF5A-4DD0-9600-D69C5476669D}" srcOrd="1" destOrd="0" presId="urn:microsoft.com/office/officeart/2005/8/layout/default"/>
    <dgm:cxn modelId="{09735A92-7E75-4D65-A0AE-55A7C09763A4}" type="presParOf" srcId="{9C0A7273-F059-4D69-8A5A-3F573B519629}" destId="{CADA59F6-AC7F-446A-9C2E-9E70F07C0EB9}" srcOrd="2" destOrd="0" presId="urn:microsoft.com/office/officeart/2005/8/layout/default"/>
    <dgm:cxn modelId="{8963B514-5D89-4690-B019-C3CFA3D152DC}" type="presParOf" srcId="{9C0A7273-F059-4D69-8A5A-3F573B519629}" destId="{CAA6A070-B80B-477E-8E79-B258CB022984}" srcOrd="3" destOrd="0" presId="urn:microsoft.com/office/officeart/2005/8/layout/default"/>
    <dgm:cxn modelId="{9847011F-0BDC-4933-84F5-1836D6A00F58}" type="presParOf" srcId="{9C0A7273-F059-4D69-8A5A-3F573B519629}" destId="{9E49253E-009A-483E-8618-E2B575C15F5B}" srcOrd="4" destOrd="0" presId="urn:microsoft.com/office/officeart/2005/8/layout/default"/>
    <dgm:cxn modelId="{DE34B67A-F5BC-4F2A-BD12-9979E4A014CD}" type="presParOf" srcId="{9C0A7273-F059-4D69-8A5A-3F573B519629}" destId="{8567467B-0D49-4E71-97F6-160AFC8EB06D}" srcOrd="5" destOrd="0" presId="urn:microsoft.com/office/officeart/2005/8/layout/default"/>
    <dgm:cxn modelId="{1C204E0A-D146-4E9F-A368-3F5DB16ACA7E}" type="presParOf" srcId="{9C0A7273-F059-4D69-8A5A-3F573B519629}" destId="{37130BBB-C6CA-454A-9B58-035FEA395F31}" srcOrd="6" destOrd="0" presId="urn:microsoft.com/office/officeart/2005/8/layout/default"/>
    <dgm:cxn modelId="{027DE587-8F1E-45C3-AD67-79E359A70C1C}" type="presParOf" srcId="{9C0A7273-F059-4D69-8A5A-3F573B519629}" destId="{DB46E566-1234-46EA-B3A6-E770FA6F7BC2}" srcOrd="7" destOrd="0" presId="urn:microsoft.com/office/officeart/2005/8/layout/default"/>
    <dgm:cxn modelId="{F307F293-7AA1-4D89-A5F2-52F6724857D1}" type="presParOf" srcId="{9C0A7273-F059-4D69-8A5A-3F573B519629}" destId="{EBCAB44F-630A-45BF-BB60-41995B84C26F}" srcOrd="8" destOrd="0" presId="urn:microsoft.com/office/officeart/2005/8/layout/default"/>
    <dgm:cxn modelId="{F1A996AD-B8FB-4F85-B72A-D6B79F2F7E9A}" type="presParOf" srcId="{9C0A7273-F059-4D69-8A5A-3F573B519629}" destId="{EDE0DD1F-F5B3-43C3-B809-AC8A30F29DDC}" srcOrd="9" destOrd="0" presId="urn:microsoft.com/office/officeart/2005/8/layout/default"/>
    <dgm:cxn modelId="{8EC76CEF-55D4-4F17-8F69-42A6805ECBE4}" type="presParOf" srcId="{9C0A7273-F059-4D69-8A5A-3F573B519629}" destId="{399F7F73-72FD-48C6-944E-D4E717143A8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9F0122-4357-4A41-A3A0-BB4BF03DCF65}" type="doc">
      <dgm:prSet loTypeId="urn:microsoft.com/office/officeart/2005/8/layout/vList2" loCatId="list" qsTypeId="urn:microsoft.com/office/officeart/2005/8/quickstyle/simple4" qsCatId="simple" csTypeId="urn:microsoft.com/office/officeart/2005/8/colors/accent2_4" csCatId="accent2" phldr="1"/>
      <dgm:spPr/>
      <dgm:t>
        <a:bodyPr/>
        <a:lstStyle/>
        <a:p>
          <a:endParaRPr lang="en-US"/>
        </a:p>
      </dgm:t>
    </dgm:pt>
    <dgm:pt modelId="{A11EF83F-56C5-4F34-81E2-A269344A17ED}">
      <dgm:prSet/>
      <dgm:spPr>
        <a:solidFill>
          <a:schemeClr val="accent3">
            <a:lumMod val="75000"/>
          </a:schemeClr>
        </a:solidFill>
      </dgm:spPr>
      <dgm:t>
        <a:bodyPr/>
        <a:lstStyle/>
        <a:p>
          <a:pPr algn="ctr"/>
          <a:r>
            <a:rPr lang="en-US" dirty="0"/>
            <a:t>Establish a Sign Off Procedure for All Stakeholders</a:t>
          </a:r>
        </a:p>
      </dgm:t>
    </dgm:pt>
    <dgm:pt modelId="{49E2AF32-1DD8-418D-84AF-B7D6A898E99B}" type="parTrans" cxnId="{39FF3638-E8B2-4327-BA76-08261BA3691E}">
      <dgm:prSet/>
      <dgm:spPr/>
      <dgm:t>
        <a:bodyPr/>
        <a:lstStyle/>
        <a:p>
          <a:endParaRPr lang="en-US"/>
        </a:p>
      </dgm:t>
    </dgm:pt>
    <dgm:pt modelId="{071E5A27-A115-48DC-B30D-10CE7F29E26D}" type="sibTrans" cxnId="{39FF3638-E8B2-4327-BA76-08261BA3691E}">
      <dgm:prSet/>
      <dgm:spPr/>
      <dgm:t>
        <a:bodyPr/>
        <a:lstStyle/>
        <a:p>
          <a:endParaRPr lang="en-US"/>
        </a:p>
      </dgm:t>
    </dgm:pt>
    <dgm:pt modelId="{96CF9101-E350-4F31-96AB-BA97DB543481}" type="pres">
      <dgm:prSet presAssocID="{979F0122-4357-4A41-A3A0-BB4BF03DCF65}" presName="linear" presStyleCnt="0">
        <dgm:presLayoutVars>
          <dgm:animLvl val="lvl"/>
          <dgm:resizeHandles val="exact"/>
        </dgm:presLayoutVars>
      </dgm:prSet>
      <dgm:spPr/>
    </dgm:pt>
    <dgm:pt modelId="{B7B05DC8-AAA0-4E15-9FF3-AE9AD8933DA2}" type="pres">
      <dgm:prSet presAssocID="{A11EF83F-56C5-4F34-81E2-A269344A17ED}" presName="parentText" presStyleLbl="node1" presStyleIdx="0" presStyleCnt="1" custLinFactNeighborX="-10766" custLinFactNeighborY="7153">
        <dgm:presLayoutVars>
          <dgm:chMax val="0"/>
          <dgm:bulletEnabled val="1"/>
        </dgm:presLayoutVars>
      </dgm:prSet>
      <dgm:spPr/>
    </dgm:pt>
  </dgm:ptLst>
  <dgm:cxnLst>
    <dgm:cxn modelId="{43848E13-C628-4604-8387-FEFD4BB183ED}" type="presOf" srcId="{A11EF83F-56C5-4F34-81E2-A269344A17ED}" destId="{B7B05DC8-AAA0-4E15-9FF3-AE9AD8933DA2}" srcOrd="0" destOrd="0" presId="urn:microsoft.com/office/officeart/2005/8/layout/vList2"/>
    <dgm:cxn modelId="{39FF3638-E8B2-4327-BA76-08261BA3691E}" srcId="{979F0122-4357-4A41-A3A0-BB4BF03DCF65}" destId="{A11EF83F-56C5-4F34-81E2-A269344A17ED}" srcOrd="0" destOrd="0" parTransId="{49E2AF32-1DD8-418D-84AF-B7D6A898E99B}" sibTransId="{071E5A27-A115-48DC-B30D-10CE7F29E26D}"/>
    <dgm:cxn modelId="{92C5BBAE-9269-4AF7-A3EB-EBCD08EA5FC7}" type="presOf" srcId="{979F0122-4357-4A41-A3A0-BB4BF03DCF65}" destId="{96CF9101-E350-4F31-96AB-BA97DB543481}" srcOrd="0" destOrd="0" presId="urn:microsoft.com/office/officeart/2005/8/layout/vList2"/>
    <dgm:cxn modelId="{198DAB5D-313E-44FC-ABC1-821C0603CFDA}" type="presParOf" srcId="{96CF9101-E350-4F31-96AB-BA97DB543481}" destId="{B7B05DC8-AAA0-4E15-9FF3-AE9AD8933DA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79F0122-4357-4A41-A3A0-BB4BF03DCF65}" type="doc">
      <dgm:prSet loTypeId="urn:microsoft.com/office/officeart/2005/8/layout/vList2" loCatId="list" qsTypeId="urn:microsoft.com/office/officeart/2005/8/quickstyle/simple4" qsCatId="simple" csTypeId="urn:microsoft.com/office/officeart/2005/8/colors/accent2_4" csCatId="accent2" phldr="1"/>
      <dgm:spPr/>
      <dgm:t>
        <a:bodyPr/>
        <a:lstStyle/>
        <a:p>
          <a:endParaRPr lang="en-US"/>
        </a:p>
      </dgm:t>
    </dgm:pt>
    <dgm:pt modelId="{F088FE87-A32A-4AA8-A203-C6E33FF1C002}">
      <dgm:prSet/>
      <dgm:spPr>
        <a:gradFill rotWithShape="0">
          <a:gsLst>
            <a:gs pos="100000">
              <a:schemeClr val="accent3">
                <a:lumMod val="75000"/>
              </a:schemeClr>
            </a:gs>
            <a:gs pos="100000">
              <a:schemeClr val="accent2">
                <a:shade val="50000"/>
                <a:hueOff val="0"/>
                <a:satOff val="0"/>
                <a:lumOff val="0"/>
                <a:alphaOff val="0"/>
                <a:tint val="50000"/>
                <a:shade val="100000"/>
                <a:satMod val="350000"/>
              </a:schemeClr>
            </a:gs>
          </a:gsLst>
        </a:gradFill>
      </dgm:spPr>
      <dgm:t>
        <a:bodyPr/>
        <a:lstStyle/>
        <a:p>
          <a:r>
            <a:rPr lang="en-CA" dirty="0"/>
            <a:t>Provide Physical Demands Analysis and Job Descriptions</a:t>
          </a:r>
          <a:endParaRPr lang="en-US" dirty="0"/>
        </a:p>
      </dgm:t>
    </dgm:pt>
    <dgm:pt modelId="{73741180-149F-4E12-98B9-1332DF296D13}" type="parTrans" cxnId="{06F80D01-909A-4E83-8B6B-ADB6CB004E43}">
      <dgm:prSet/>
      <dgm:spPr/>
      <dgm:t>
        <a:bodyPr/>
        <a:lstStyle/>
        <a:p>
          <a:endParaRPr lang="en-US"/>
        </a:p>
      </dgm:t>
    </dgm:pt>
    <dgm:pt modelId="{C5BECA65-9ABC-4892-8F41-C1E2F5DD180F}" type="sibTrans" cxnId="{06F80D01-909A-4E83-8B6B-ADB6CB004E43}">
      <dgm:prSet/>
      <dgm:spPr/>
      <dgm:t>
        <a:bodyPr/>
        <a:lstStyle/>
        <a:p>
          <a:endParaRPr lang="en-US"/>
        </a:p>
      </dgm:t>
    </dgm:pt>
    <dgm:pt modelId="{E730E594-FC14-42FE-AF83-D786B82081E8}">
      <dgm:prSet/>
      <dgm:spPr>
        <a:gradFill rotWithShape="0">
          <a:gsLst>
            <a:gs pos="100000">
              <a:schemeClr val="accent3">
                <a:lumMod val="75000"/>
              </a:schemeClr>
            </a:gs>
            <a:gs pos="100000">
              <a:schemeClr val="accent2">
                <a:shade val="50000"/>
                <a:hueOff val="-41484"/>
                <a:satOff val="-8409"/>
                <a:lumOff val="46251"/>
                <a:alphaOff val="0"/>
                <a:tint val="50000"/>
                <a:shade val="100000"/>
                <a:satMod val="350000"/>
              </a:schemeClr>
            </a:gs>
          </a:gsLst>
        </a:gradFill>
      </dgm:spPr>
      <dgm:t>
        <a:bodyPr/>
        <a:lstStyle/>
        <a:p>
          <a:r>
            <a:rPr lang="en-CA" dirty="0"/>
            <a:t>Document Performance Issues</a:t>
          </a:r>
          <a:endParaRPr lang="en-US" dirty="0"/>
        </a:p>
      </dgm:t>
    </dgm:pt>
    <dgm:pt modelId="{67C57FDE-BB89-4B1E-8E3D-760A78D14085}" type="parTrans" cxnId="{0E62B938-13BF-422F-8CC3-0DA908E522D7}">
      <dgm:prSet/>
      <dgm:spPr/>
      <dgm:t>
        <a:bodyPr/>
        <a:lstStyle/>
        <a:p>
          <a:endParaRPr lang="en-US"/>
        </a:p>
      </dgm:t>
    </dgm:pt>
    <dgm:pt modelId="{54A83844-7F85-4EB0-8A66-FB99CC6BF925}" type="sibTrans" cxnId="{0E62B938-13BF-422F-8CC3-0DA908E522D7}">
      <dgm:prSet/>
      <dgm:spPr/>
      <dgm:t>
        <a:bodyPr/>
        <a:lstStyle/>
        <a:p>
          <a:endParaRPr lang="en-US"/>
        </a:p>
      </dgm:t>
    </dgm:pt>
    <dgm:pt modelId="{96CF9101-E350-4F31-96AB-BA97DB543481}" type="pres">
      <dgm:prSet presAssocID="{979F0122-4357-4A41-A3A0-BB4BF03DCF65}" presName="linear" presStyleCnt="0">
        <dgm:presLayoutVars>
          <dgm:animLvl val="lvl"/>
          <dgm:resizeHandles val="exact"/>
        </dgm:presLayoutVars>
      </dgm:prSet>
      <dgm:spPr/>
    </dgm:pt>
    <dgm:pt modelId="{3BC61E48-DBDF-4711-9FDA-28B7556245D9}" type="pres">
      <dgm:prSet presAssocID="{F088FE87-A32A-4AA8-A203-C6E33FF1C002}" presName="parentText" presStyleLbl="node1" presStyleIdx="0" presStyleCnt="2">
        <dgm:presLayoutVars>
          <dgm:chMax val="0"/>
          <dgm:bulletEnabled val="1"/>
        </dgm:presLayoutVars>
      </dgm:prSet>
      <dgm:spPr/>
    </dgm:pt>
    <dgm:pt modelId="{9D86565A-7F81-4473-A299-D5C739465C39}" type="pres">
      <dgm:prSet presAssocID="{C5BECA65-9ABC-4892-8F41-C1E2F5DD180F}" presName="spacer" presStyleCnt="0"/>
      <dgm:spPr/>
    </dgm:pt>
    <dgm:pt modelId="{F4469BC5-747E-4D80-9565-060A562B4671}" type="pres">
      <dgm:prSet presAssocID="{E730E594-FC14-42FE-AF83-D786B82081E8}" presName="parentText" presStyleLbl="node1" presStyleIdx="1" presStyleCnt="2">
        <dgm:presLayoutVars>
          <dgm:chMax val="0"/>
          <dgm:bulletEnabled val="1"/>
        </dgm:presLayoutVars>
      </dgm:prSet>
      <dgm:spPr/>
    </dgm:pt>
  </dgm:ptLst>
  <dgm:cxnLst>
    <dgm:cxn modelId="{06F80D01-909A-4E83-8B6B-ADB6CB004E43}" srcId="{979F0122-4357-4A41-A3A0-BB4BF03DCF65}" destId="{F088FE87-A32A-4AA8-A203-C6E33FF1C002}" srcOrd="0" destOrd="0" parTransId="{73741180-149F-4E12-98B9-1332DF296D13}" sibTransId="{C5BECA65-9ABC-4892-8F41-C1E2F5DD180F}"/>
    <dgm:cxn modelId="{0E62B938-13BF-422F-8CC3-0DA908E522D7}" srcId="{979F0122-4357-4A41-A3A0-BB4BF03DCF65}" destId="{E730E594-FC14-42FE-AF83-D786B82081E8}" srcOrd="1" destOrd="0" parTransId="{67C57FDE-BB89-4B1E-8E3D-760A78D14085}" sibTransId="{54A83844-7F85-4EB0-8A66-FB99CC6BF925}"/>
    <dgm:cxn modelId="{92C5BBAE-9269-4AF7-A3EB-EBCD08EA5FC7}" type="presOf" srcId="{979F0122-4357-4A41-A3A0-BB4BF03DCF65}" destId="{96CF9101-E350-4F31-96AB-BA97DB543481}" srcOrd="0" destOrd="0" presId="urn:microsoft.com/office/officeart/2005/8/layout/vList2"/>
    <dgm:cxn modelId="{8BB96BBD-3DEF-4A12-9388-5BFDAE7D69F4}" type="presOf" srcId="{E730E594-FC14-42FE-AF83-D786B82081E8}" destId="{F4469BC5-747E-4D80-9565-060A562B4671}" srcOrd="0" destOrd="0" presId="urn:microsoft.com/office/officeart/2005/8/layout/vList2"/>
    <dgm:cxn modelId="{15B9F9F7-17D2-44D2-8A26-08110901CC4E}" type="presOf" srcId="{F088FE87-A32A-4AA8-A203-C6E33FF1C002}" destId="{3BC61E48-DBDF-4711-9FDA-28B7556245D9}" srcOrd="0" destOrd="0" presId="urn:microsoft.com/office/officeart/2005/8/layout/vList2"/>
    <dgm:cxn modelId="{1BB322F1-C86E-45F8-BE42-AF35E8451409}" type="presParOf" srcId="{96CF9101-E350-4F31-96AB-BA97DB543481}" destId="{3BC61E48-DBDF-4711-9FDA-28B7556245D9}" srcOrd="0" destOrd="0" presId="urn:microsoft.com/office/officeart/2005/8/layout/vList2"/>
    <dgm:cxn modelId="{4848FA77-3730-41AD-869C-C2415D8EC427}" type="presParOf" srcId="{96CF9101-E350-4F31-96AB-BA97DB543481}" destId="{9D86565A-7F81-4473-A299-D5C739465C39}" srcOrd="1" destOrd="0" presId="urn:microsoft.com/office/officeart/2005/8/layout/vList2"/>
    <dgm:cxn modelId="{25A8B2A7-8D2C-4484-84D6-D4CC16CFB704}" type="presParOf" srcId="{96CF9101-E350-4F31-96AB-BA97DB543481}" destId="{F4469BC5-747E-4D80-9565-060A562B46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79F0122-4357-4A41-A3A0-BB4BF03DCF65}" type="doc">
      <dgm:prSet loTypeId="urn:microsoft.com/office/officeart/2005/8/layout/vList2" loCatId="list" qsTypeId="urn:microsoft.com/office/officeart/2005/8/quickstyle/simple4" qsCatId="simple" csTypeId="urn:microsoft.com/office/officeart/2005/8/colors/accent2_4" csCatId="accent2" phldr="1"/>
      <dgm:spPr/>
      <dgm:t>
        <a:bodyPr/>
        <a:lstStyle/>
        <a:p>
          <a:endParaRPr lang="en-US"/>
        </a:p>
      </dgm:t>
    </dgm:pt>
    <dgm:pt modelId="{AC160738-0F5E-4FA3-9371-0285A7CC1CDE}">
      <dgm:prSet custT="1"/>
      <dgm:spPr>
        <a:solidFill>
          <a:schemeClr val="accent3">
            <a:lumMod val="75000"/>
          </a:schemeClr>
        </a:solidFill>
        <a:ln>
          <a:solidFill>
            <a:schemeClr val="tx2"/>
          </a:solidFill>
        </a:ln>
      </dgm:spPr>
      <dgm:t>
        <a:bodyPr/>
        <a:lstStyle/>
        <a:p>
          <a:pPr algn="ctr"/>
          <a:r>
            <a:rPr lang="en-CA" sz="6000" dirty="0"/>
            <a:t>Ensure Supervisors Administer Policy Fairly</a:t>
          </a:r>
          <a:endParaRPr lang="en-US" sz="4800" dirty="0"/>
        </a:p>
      </dgm:t>
    </dgm:pt>
    <dgm:pt modelId="{2B77E507-2725-44C0-B225-61B630FACE3F}" type="sibTrans" cxnId="{4035C39F-2C44-43CC-8041-66D5F3574A86}">
      <dgm:prSet/>
      <dgm:spPr/>
      <dgm:t>
        <a:bodyPr/>
        <a:lstStyle/>
        <a:p>
          <a:endParaRPr lang="en-US"/>
        </a:p>
      </dgm:t>
    </dgm:pt>
    <dgm:pt modelId="{2AB9BE8C-AD64-45A1-B37A-4C9D7C812BF0}" type="parTrans" cxnId="{4035C39F-2C44-43CC-8041-66D5F3574A86}">
      <dgm:prSet/>
      <dgm:spPr/>
      <dgm:t>
        <a:bodyPr/>
        <a:lstStyle/>
        <a:p>
          <a:endParaRPr lang="en-US"/>
        </a:p>
      </dgm:t>
    </dgm:pt>
    <dgm:pt modelId="{96CF9101-E350-4F31-96AB-BA97DB543481}" type="pres">
      <dgm:prSet presAssocID="{979F0122-4357-4A41-A3A0-BB4BF03DCF65}" presName="linear" presStyleCnt="0">
        <dgm:presLayoutVars>
          <dgm:animLvl val="lvl"/>
          <dgm:resizeHandles val="exact"/>
        </dgm:presLayoutVars>
      </dgm:prSet>
      <dgm:spPr/>
    </dgm:pt>
    <dgm:pt modelId="{DDAE0194-B2C9-49FE-9F3F-9326BA9A2787}" type="pres">
      <dgm:prSet presAssocID="{AC160738-0F5E-4FA3-9371-0285A7CC1CDE}" presName="parentText" presStyleLbl="node1" presStyleIdx="0" presStyleCnt="1" custScaleY="907555" custLinFactNeighborY="26416">
        <dgm:presLayoutVars>
          <dgm:chMax val="0"/>
          <dgm:bulletEnabled val="1"/>
        </dgm:presLayoutVars>
      </dgm:prSet>
      <dgm:spPr/>
    </dgm:pt>
  </dgm:ptLst>
  <dgm:cxnLst>
    <dgm:cxn modelId="{4AEBEE3B-CED3-4E85-BFC2-65E70DA731EB}" type="presOf" srcId="{AC160738-0F5E-4FA3-9371-0285A7CC1CDE}" destId="{DDAE0194-B2C9-49FE-9F3F-9326BA9A2787}" srcOrd="0" destOrd="0" presId="urn:microsoft.com/office/officeart/2005/8/layout/vList2"/>
    <dgm:cxn modelId="{4035C39F-2C44-43CC-8041-66D5F3574A86}" srcId="{979F0122-4357-4A41-A3A0-BB4BF03DCF65}" destId="{AC160738-0F5E-4FA3-9371-0285A7CC1CDE}" srcOrd="0" destOrd="0" parTransId="{2AB9BE8C-AD64-45A1-B37A-4C9D7C812BF0}" sibTransId="{2B77E507-2725-44C0-B225-61B630FACE3F}"/>
    <dgm:cxn modelId="{92C5BBAE-9269-4AF7-A3EB-EBCD08EA5FC7}" type="presOf" srcId="{979F0122-4357-4A41-A3A0-BB4BF03DCF65}" destId="{96CF9101-E350-4F31-96AB-BA97DB543481}" srcOrd="0" destOrd="0" presId="urn:microsoft.com/office/officeart/2005/8/layout/vList2"/>
    <dgm:cxn modelId="{9FCD36C5-A12B-4DB6-B7F1-D917675748DB}" type="presParOf" srcId="{96CF9101-E350-4F31-96AB-BA97DB543481}" destId="{DDAE0194-B2C9-49FE-9F3F-9326BA9A278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7963110-9FA5-4131-8DF3-511FEB9E5699}" type="doc">
      <dgm:prSet loTypeId="urn:microsoft.com/office/officeart/2005/8/layout/hProcess9" loCatId="process" qsTypeId="urn:microsoft.com/office/officeart/2005/8/quickstyle/simple5" qsCatId="simple" csTypeId="urn:microsoft.com/office/officeart/2005/8/colors/accent3_1" csCatId="accent3" phldr="1"/>
      <dgm:spPr/>
      <dgm:t>
        <a:bodyPr/>
        <a:lstStyle/>
        <a:p>
          <a:endParaRPr lang="en-US"/>
        </a:p>
      </dgm:t>
    </dgm:pt>
    <dgm:pt modelId="{DAECB14A-6981-4245-B68C-4275F3E8A3A5}">
      <dgm:prSet custT="1"/>
      <dgm:spPr/>
      <dgm:t>
        <a:bodyPr/>
        <a:lstStyle/>
        <a:p>
          <a:r>
            <a:rPr lang="en-CA" sz="1800" dirty="0"/>
            <a:t>Speak to employee in private area</a:t>
          </a:r>
          <a:r>
            <a:rPr lang="en-CA" sz="1100" dirty="0"/>
            <a:t>.  </a:t>
          </a:r>
          <a:endParaRPr lang="en-US" sz="1100" dirty="0"/>
        </a:p>
      </dgm:t>
    </dgm:pt>
    <dgm:pt modelId="{3FA35415-B7A8-49E7-80A0-6AD4B5381C91}" type="parTrans" cxnId="{BDDBAA38-BF58-4E9B-8511-8F024BF763AF}">
      <dgm:prSet/>
      <dgm:spPr/>
      <dgm:t>
        <a:bodyPr/>
        <a:lstStyle/>
        <a:p>
          <a:endParaRPr lang="en-US"/>
        </a:p>
      </dgm:t>
    </dgm:pt>
    <dgm:pt modelId="{7BFB03CE-BFF6-4098-87B2-3927D0F3901C}" type="sibTrans" cxnId="{BDDBAA38-BF58-4E9B-8511-8F024BF763AF}">
      <dgm:prSet/>
      <dgm:spPr/>
      <dgm:t>
        <a:bodyPr/>
        <a:lstStyle/>
        <a:p>
          <a:endParaRPr lang="en-US"/>
        </a:p>
      </dgm:t>
    </dgm:pt>
    <dgm:pt modelId="{170BEC27-D063-46D4-A984-10CFDEF35C53}">
      <dgm:prSet custT="1"/>
      <dgm:spPr/>
      <dgm:t>
        <a:bodyPr/>
        <a:lstStyle/>
        <a:p>
          <a:r>
            <a:rPr lang="en-CA" sz="1800" dirty="0"/>
            <a:t>Ask another supervisor to be present as witness</a:t>
          </a:r>
          <a:r>
            <a:rPr lang="en-CA" sz="1100" dirty="0"/>
            <a:t>.</a:t>
          </a:r>
          <a:endParaRPr lang="en-US" sz="1100" dirty="0"/>
        </a:p>
      </dgm:t>
    </dgm:pt>
    <dgm:pt modelId="{6E683E76-14EF-441C-B34B-CFF913D7D4A8}" type="parTrans" cxnId="{6324F009-32BB-4811-B78C-6CDFD504FA2E}">
      <dgm:prSet/>
      <dgm:spPr/>
      <dgm:t>
        <a:bodyPr/>
        <a:lstStyle/>
        <a:p>
          <a:endParaRPr lang="en-US"/>
        </a:p>
      </dgm:t>
    </dgm:pt>
    <dgm:pt modelId="{7A6D2CD9-1F7D-4C4A-A631-EAB3AB3EF1FE}" type="sibTrans" cxnId="{6324F009-32BB-4811-B78C-6CDFD504FA2E}">
      <dgm:prSet/>
      <dgm:spPr/>
      <dgm:t>
        <a:bodyPr/>
        <a:lstStyle/>
        <a:p>
          <a:endParaRPr lang="en-US"/>
        </a:p>
      </dgm:t>
    </dgm:pt>
    <dgm:pt modelId="{68F3C503-24E3-46A0-B6E4-7C5E7339413C}">
      <dgm:prSet custT="1"/>
      <dgm:spPr/>
      <dgm:t>
        <a:bodyPr/>
        <a:lstStyle/>
        <a:p>
          <a:r>
            <a:rPr lang="en-CA" sz="1400" dirty="0"/>
            <a:t>Remove stigma of substance use – focus on safety concerns and observations. Do not diagnose. Ask do not tell.</a:t>
          </a:r>
          <a:endParaRPr lang="en-US" sz="1400" dirty="0"/>
        </a:p>
      </dgm:t>
    </dgm:pt>
    <dgm:pt modelId="{236AF7DD-B1A1-4DE9-ACEC-038C3C0A391F}" type="parTrans" cxnId="{E5C54C28-9E73-4A33-91FA-78E2F84E1B5B}">
      <dgm:prSet/>
      <dgm:spPr/>
      <dgm:t>
        <a:bodyPr/>
        <a:lstStyle/>
        <a:p>
          <a:endParaRPr lang="en-US"/>
        </a:p>
      </dgm:t>
    </dgm:pt>
    <dgm:pt modelId="{46563A7B-2E3B-411E-9F43-B0BEC9987FCA}" type="sibTrans" cxnId="{E5C54C28-9E73-4A33-91FA-78E2F84E1B5B}">
      <dgm:prSet/>
      <dgm:spPr/>
      <dgm:t>
        <a:bodyPr/>
        <a:lstStyle/>
        <a:p>
          <a:endParaRPr lang="en-US"/>
        </a:p>
      </dgm:t>
    </dgm:pt>
    <dgm:pt modelId="{3D866437-7A47-4315-9E8E-79D628907B43}">
      <dgm:prSet custT="1"/>
      <dgm:spPr/>
      <dgm:t>
        <a:bodyPr/>
        <a:lstStyle/>
        <a:p>
          <a:r>
            <a:rPr lang="en-CA" sz="1400" dirty="0"/>
            <a:t>Discuss employee options so per policy such as Accommodation, Progressive Discipline</a:t>
          </a:r>
        </a:p>
        <a:p>
          <a:r>
            <a:rPr lang="en-CA" sz="1400" dirty="0"/>
            <a:t>Provide EAP Information.</a:t>
          </a:r>
          <a:endParaRPr lang="en-US" sz="1400" dirty="0"/>
        </a:p>
      </dgm:t>
    </dgm:pt>
    <dgm:pt modelId="{246305E7-377D-4A24-B5AB-34E595995CF1}" type="parTrans" cxnId="{FCF45FF9-55C0-4EF4-A28C-2F8D920A4D79}">
      <dgm:prSet/>
      <dgm:spPr/>
      <dgm:t>
        <a:bodyPr/>
        <a:lstStyle/>
        <a:p>
          <a:endParaRPr lang="en-US"/>
        </a:p>
      </dgm:t>
    </dgm:pt>
    <dgm:pt modelId="{F5C8E1F2-405A-4AF7-AD22-538E62E925A0}" type="sibTrans" cxnId="{FCF45FF9-55C0-4EF4-A28C-2F8D920A4D79}">
      <dgm:prSet/>
      <dgm:spPr/>
      <dgm:t>
        <a:bodyPr/>
        <a:lstStyle/>
        <a:p>
          <a:endParaRPr lang="en-US"/>
        </a:p>
      </dgm:t>
    </dgm:pt>
    <dgm:pt modelId="{414398B5-9CF7-40C3-B504-2FFDBD8E1573}">
      <dgm:prSet custT="1"/>
      <dgm:spPr/>
      <dgm:t>
        <a:bodyPr/>
        <a:lstStyle/>
        <a:p>
          <a:r>
            <a:rPr lang="en-CA" sz="1400" dirty="0"/>
            <a:t>Arrange transportation for employee if required. </a:t>
          </a:r>
          <a:endParaRPr lang="en-US" sz="1400" dirty="0"/>
        </a:p>
      </dgm:t>
    </dgm:pt>
    <dgm:pt modelId="{57FBD0F3-4FFF-4BAF-AA92-D1BB7616C353}" type="parTrans" cxnId="{CC770673-DEC4-4245-8FC3-9D9A0FAC8078}">
      <dgm:prSet/>
      <dgm:spPr/>
      <dgm:t>
        <a:bodyPr/>
        <a:lstStyle/>
        <a:p>
          <a:endParaRPr lang="en-US"/>
        </a:p>
      </dgm:t>
    </dgm:pt>
    <dgm:pt modelId="{44ADFCBC-9B65-4F46-968F-25B3B34D3CE5}" type="sibTrans" cxnId="{CC770673-DEC4-4245-8FC3-9D9A0FAC8078}">
      <dgm:prSet/>
      <dgm:spPr/>
      <dgm:t>
        <a:bodyPr/>
        <a:lstStyle/>
        <a:p>
          <a:endParaRPr lang="en-US"/>
        </a:p>
      </dgm:t>
    </dgm:pt>
    <dgm:pt modelId="{1F08BAC1-A9B5-4D47-8F6A-A5BF3B157306}">
      <dgm:prSet custT="1"/>
      <dgm:spPr/>
      <dgm:t>
        <a:bodyPr/>
        <a:lstStyle/>
        <a:p>
          <a:r>
            <a:rPr lang="en-CA" sz="1400" dirty="0"/>
            <a:t>Prepare a record of conversation and results and have it signed  by all parties.</a:t>
          </a:r>
          <a:endParaRPr lang="en-US" sz="1400" dirty="0"/>
        </a:p>
      </dgm:t>
    </dgm:pt>
    <dgm:pt modelId="{0A12D186-D61D-41F8-9FF8-24C287B29E47}" type="parTrans" cxnId="{50EAC086-FD9D-4F81-8DFC-11B82D1D3E98}">
      <dgm:prSet/>
      <dgm:spPr/>
      <dgm:t>
        <a:bodyPr/>
        <a:lstStyle/>
        <a:p>
          <a:endParaRPr lang="en-US"/>
        </a:p>
      </dgm:t>
    </dgm:pt>
    <dgm:pt modelId="{2D409786-68EB-4818-9F45-E9FD311F4863}" type="sibTrans" cxnId="{50EAC086-FD9D-4F81-8DFC-11B82D1D3E98}">
      <dgm:prSet/>
      <dgm:spPr/>
      <dgm:t>
        <a:bodyPr/>
        <a:lstStyle/>
        <a:p>
          <a:endParaRPr lang="en-US"/>
        </a:p>
      </dgm:t>
    </dgm:pt>
    <dgm:pt modelId="{646233E9-5E04-4BCA-B0BE-3A72A7B37949}" type="pres">
      <dgm:prSet presAssocID="{77963110-9FA5-4131-8DF3-511FEB9E5699}" presName="CompostProcess" presStyleCnt="0">
        <dgm:presLayoutVars>
          <dgm:dir/>
          <dgm:resizeHandles val="exact"/>
        </dgm:presLayoutVars>
      </dgm:prSet>
      <dgm:spPr/>
    </dgm:pt>
    <dgm:pt modelId="{2A3188C6-4B71-4049-A11D-5347909C87B0}" type="pres">
      <dgm:prSet presAssocID="{77963110-9FA5-4131-8DF3-511FEB9E5699}" presName="arrow" presStyleLbl="bgShp" presStyleIdx="0" presStyleCnt="1"/>
      <dgm:spPr>
        <a:solidFill>
          <a:schemeClr val="accent3">
            <a:lumMod val="60000"/>
            <a:lumOff val="40000"/>
          </a:schemeClr>
        </a:solidFill>
      </dgm:spPr>
    </dgm:pt>
    <dgm:pt modelId="{E6698013-6DD3-4E25-8F67-1D18008B6C7F}" type="pres">
      <dgm:prSet presAssocID="{77963110-9FA5-4131-8DF3-511FEB9E5699}" presName="linearProcess" presStyleCnt="0"/>
      <dgm:spPr/>
    </dgm:pt>
    <dgm:pt modelId="{638F8AE5-936C-4BA6-BF10-602FA0C04992}" type="pres">
      <dgm:prSet presAssocID="{DAECB14A-6981-4245-B68C-4275F3E8A3A5}" presName="textNode" presStyleLbl="node1" presStyleIdx="0" presStyleCnt="6" custScaleY="133968" custLinFactNeighborX="-3434" custLinFactNeighborY="741">
        <dgm:presLayoutVars>
          <dgm:bulletEnabled val="1"/>
        </dgm:presLayoutVars>
      </dgm:prSet>
      <dgm:spPr/>
    </dgm:pt>
    <dgm:pt modelId="{94A5DB51-3146-467E-9A86-6C33A81CD9E7}" type="pres">
      <dgm:prSet presAssocID="{7BFB03CE-BFF6-4098-87B2-3927D0F3901C}" presName="sibTrans" presStyleCnt="0"/>
      <dgm:spPr/>
    </dgm:pt>
    <dgm:pt modelId="{CB942468-E66C-4127-BF56-C3D269CEDEBD}" type="pres">
      <dgm:prSet presAssocID="{170BEC27-D063-46D4-A984-10CFDEF35C53}" presName="textNode" presStyleLbl="node1" presStyleIdx="1" presStyleCnt="6" custScaleX="104103" custScaleY="138726" custLinFactNeighborY="1482">
        <dgm:presLayoutVars>
          <dgm:bulletEnabled val="1"/>
        </dgm:presLayoutVars>
      </dgm:prSet>
      <dgm:spPr/>
    </dgm:pt>
    <dgm:pt modelId="{8E72CEBF-5D4D-46A6-B123-298B5AB75FFE}" type="pres">
      <dgm:prSet presAssocID="{7A6D2CD9-1F7D-4C4A-A631-EAB3AB3EF1FE}" presName="sibTrans" presStyleCnt="0"/>
      <dgm:spPr/>
    </dgm:pt>
    <dgm:pt modelId="{92377DEC-048F-4A35-8CB2-FC05CFBCF01E}" type="pres">
      <dgm:prSet presAssocID="{68F3C503-24E3-46A0-B6E4-7C5E7339413C}" presName="textNode" presStyleLbl="node1" presStyleIdx="2" presStyleCnt="6" custScaleY="140949" custLinFactNeighborX="-17667" custLinFactNeighborY="2223">
        <dgm:presLayoutVars>
          <dgm:bulletEnabled val="1"/>
        </dgm:presLayoutVars>
      </dgm:prSet>
      <dgm:spPr/>
    </dgm:pt>
    <dgm:pt modelId="{970A3DA6-D58F-4727-B76F-3FC9F6178239}" type="pres">
      <dgm:prSet presAssocID="{46563A7B-2E3B-411E-9F43-B0BEC9987FCA}" presName="sibTrans" presStyleCnt="0"/>
      <dgm:spPr/>
    </dgm:pt>
    <dgm:pt modelId="{9C6AA7DD-AB88-4E71-A51C-6B3F52A1A387}" type="pres">
      <dgm:prSet presAssocID="{3D866437-7A47-4315-9E8E-79D628907B43}" presName="textNode" presStyleLbl="node1" presStyleIdx="3" presStyleCnt="6" custScaleY="151011">
        <dgm:presLayoutVars>
          <dgm:bulletEnabled val="1"/>
        </dgm:presLayoutVars>
      </dgm:prSet>
      <dgm:spPr/>
    </dgm:pt>
    <dgm:pt modelId="{50EDE6EE-63C7-4CAB-81DC-7DF3505FE213}" type="pres">
      <dgm:prSet presAssocID="{F5C8E1F2-405A-4AF7-AD22-538E62E925A0}" presName="sibTrans" presStyleCnt="0"/>
      <dgm:spPr/>
    </dgm:pt>
    <dgm:pt modelId="{55493528-67B8-4C38-BC21-DA9E25F79B73}" type="pres">
      <dgm:prSet presAssocID="{414398B5-9CF7-40C3-B504-2FFDBD8E1573}" presName="textNode" presStyleLbl="node1" presStyleIdx="4" presStyleCnt="6" custScaleX="107453" custScaleY="128040" custLinFactNeighborY="3797">
        <dgm:presLayoutVars>
          <dgm:bulletEnabled val="1"/>
        </dgm:presLayoutVars>
      </dgm:prSet>
      <dgm:spPr/>
    </dgm:pt>
    <dgm:pt modelId="{A63D1321-01A2-4D86-BE17-3805F18402DF}" type="pres">
      <dgm:prSet presAssocID="{44ADFCBC-9B65-4F46-968F-25B3B34D3CE5}" presName="sibTrans" presStyleCnt="0"/>
      <dgm:spPr/>
    </dgm:pt>
    <dgm:pt modelId="{3F15BC0D-5CD1-447A-BB7B-753E5691145E}" type="pres">
      <dgm:prSet presAssocID="{1F08BAC1-A9B5-4D47-8F6A-A5BF3B157306}" presName="textNode" presStyleLbl="node1" presStyleIdx="5" presStyleCnt="6">
        <dgm:presLayoutVars>
          <dgm:bulletEnabled val="1"/>
        </dgm:presLayoutVars>
      </dgm:prSet>
      <dgm:spPr/>
    </dgm:pt>
  </dgm:ptLst>
  <dgm:cxnLst>
    <dgm:cxn modelId="{6324F009-32BB-4811-B78C-6CDFD504FA2E}" srcId="{77963110-9FA5-4131-8DF3-511FEB9E5699}" destId="{170BEC27-D063-46D4-A984-10CFDEF35C53}" srcOrd="1" destOrd="0" parTransId="{6E683E76-14EF-441C-B34B-CFF913D7D4A8}" sibTransId="{7A6D2CD9-1F7D-4C4A-A631-EAB3AB3EF1FE}"/>
    <dgm:cxn modelId="{158E051E-C6EA-4DBF-A41E-D8E7A1C75EF9}" type="presOf" srcId="{3D866437-7A47-4315-9E8E-79D628907B43}" destId="{9C6AA7DD-AB88-4E71-A51C-6B3F52A1A387}" srcOrd="0" destOrd="0" presId="urn:microsoft.com/office/officeart/2005/8/layout/hProcess9"/>
    <dgm:cxn modelId="{E5C54C28-9E73-4A33-91FA-78E2F84E1B5B}" srcId="{77963110-9FA5-4131-8DF3-511FEB9E5699}" destId="{68F3C503-24E3-46A0-B6E4-7C5E7339413C}" srcOrd="2" destOrd="0" parTransId="{236AF7DD-B1A1-4DE9-ACEC-038C3C0A391F}" sibTransId="{46563A7B-2E3B-411E-9F43-B0BEC9987FCA}"/>
    <dgm:cxn modelId="{BDDBAA38-BF58-4E9B-8511-8F024BF763AF}" srcId="{77963110-9FA5-4131-8DF3-511FEB9E5699}" destId="{DAECB14A-6981-4245-B68C-4275F3E8A3A5}" srcOrd="0" destOrd="0" parTransId="{3FA35415-B7A8-49E7-80A0-6AD4B5381C91}" sibTransId="{7BFB03CE-BFF6-4098-87B2-3927D0F3901C}"/>
    <dgm:cxn modelId="{BE761849-BF43-4A00-815E-309ADCF404B0}" type="presOf" srcId="{1F08BAC1-A9B5-4D47-8F6A-A5BF3B157306}" destId="{3F15BC0D-5CD1-447A-BB7B-753E5691145E}" srcOrd="0" destOrd="0" presId="urn:microsoft.com/office/officeart/2005/8/layout/hProcess9"/>
    <dgm:cxn modelId="{CC770673-DEC4-4245-8FC3-9D9A0FAC8078}" srcId="{77963110-9FA5-4131-8DF3-511FEB9E5699}" destId="{414398B5-9CF7-40C3-B504-2FFDBD8E1573}" srcOrd="4" destOrd="0" parTransId="{57FBD0F3-4FFF-4BAF-AA92-D1BB7616C353}" sibTransId="{44ADFCBC-9B65-4F46-968F-25B3B34D3CE5}"/>
    <dgm:cxn modelId="{50EAC086-FD9D-4F81-8DFC-11B82D1D3E98}" srcId="{77963110-9FA5-4131-8DF3-511FEB9E5699}" destId="{1F08BAC1-A9B5-4D47-8F6A-A5BF3B157306}" srcOrd="5" destOrd="0" parTransId="{0A12D186-D61D-41F8-9FF8-24C287B29E47}" sibTransId="{2D409786-68EB-4818-9F45-E9FD311F4863}"/>
    <dgm:cxn modelId="{A346CB97-5539-4DE3-AA51-A5FA26E23044}" type="presOf" srcId="{414398B5-9CF7-40C3-B504-2FFDBD8E1573}" destId="{55493528-67B8-4C38-BC21-DA9E25F79B73}" srcOrd="0" destOrd="0" presId="urn:microsoft.com/office/officeart/2005/8/layout/hProcess9"/>
    <dgm:cxn modelId="{E05ED69A-DED6-4A41-BC7D-36042390E763}" type="presOf" srcId="{68F3C503-24E3-46A0-B6E4-7C5E7339413C}" destId="{92377DEC-048F-4A35-8CB2-FC05CFBCF01E}" srcOrd="0" destOrd="0" presId="urn:microsoft.com/office/officeart/2005/8/layout/hProcess9"/>
    <dgm:cxn modelId="{168698BD-6CFF-4C1F-B46E-3E1DFC95070A}" type="presOf" srcId="{170BEC27-D063-46D4-A984-10CFDEF35C53}" destId="{CB942468-E66C-4127-BF56-C3D269CEDEBD}" srcOrd="0" destOrd="0" presId="urn:microsoft.com/office/officeart/2005/8/layout/hProcess9"/>
    <dgm:cxn modelId="{A0CB90D5-184E-46E9-B244-F9AE81719345}" type="presOf" srcId="{DAECB14A-6981-4245-B68C-4275F3E8A3A5}" destId="{638F8AE5-936C-4BA6-BF10-602FA0C04992}" srcOrd="0" destOrd="0" presId="urn:microsoft.com/office/officeart/2005/8/layout/hProcess9"/>
    <dgm:cxn modelId="{DB6B27D8-D354-41A7-B122-D1B7E5C316A8}" type="presOf" srcId="{77963110-9FA5-4131-8DF3-511FEB9E5699}" destId="{646233E9-5E04-4BCA-B0BE-3A72A7B37949}" srcOrd="0" destOrd="0" presId="urn:microsoft.com/office/officeart/2005/8/layout/hProcess9"/>
    <dgm:cxn modelId="{FCF45FF9-55C0-4EF4-A28C-2F8D920A4D79}" srcId="{77963110-9FA5-4131-8DF3-511FEB9E5699}" destId="{3D866437-7A47-4315-9E8E-79D628907B43}" srcOrd="3" destOrd="0" parTransId="{246305E7-377D-4A24-B5AB-34E595995CF1}" sibTransId="{F5C8E1F2-405A-4AF7-AD22-538E62E925A0}"/>
    <dgm:cxn modelId="{AE24A40C-AB49-4455-9CD0-2768BFC82875}" type="presParOf" srcId="{646233E9-5E04-4BCA-B0BE-3A72A7B37949}" destId="{2A3188C6-4B71-4049-A11D-5347909C87B0}" srcOrd="0" destOrd="0" presId="urn:microsoft.com/office/officeart/2005/8/layout/hProcess9"/>
    <dgm:cxn modelId="{5F5A4EB1-4329-496E-810E-9D9E7C9738D4}" type="presParOf" srcId="{646233E9-5E04-4BCA-B0BE-3A72A7B37949}" destId="{E6698013-6DD3-4E25-8F67-1D18008B6C7F}" srcOrd="1" destOrd="0" presId="urn:microsoft.com/office/officeart/2005/8/layout/hProcess9"/>
    <dgm:cxn modelId="{701B1E62-912D-4354-B439-E1B27F4D7A27}" type="presParOf" srcId="{E6698013-6DD3-4E25-8F67-1D18008B6C7F}" destId="{638F8AE5-936C-4BA6-BF10-602FA0C04992}" srcOrd="0" destOrd="0" presId="urn:microsoft.com/office/officeart/2005/8/layout/hProcess9"/>
    <dgm:cxn modelId="{975FF551-6FDF-494D-8D2A-7D98737E7FA6}" type="presParOf" srcId="{E6698013-6DD3-4E25-8F67-1D18008B6C7F}" destId="{94A5DB51-3146-467E-9A86-6C33A81CD9E7}" srcOrd="1" destOrd="0" presId="urn:microsoft.com/office/officeart/2005/8/layout/hProcess9"/>
    <dgm:cxn modelId="{292BFF40-FB15-49C5-B17C-64806719EC07}" type="presParOf" srcId="{E6698013-6DD3-4E25-8F67-1D18008B6C7F}" destId="{CB942468-E66C-4127-BF56-C3D269CEDEBD}" srcOrd="2" destOrd="0" presId="urn:microsoft.com/office/officeart/2005/8/layout/hProcess9"/>
    <dgm:cxn modelId="{92183FA9-D9E6-4E58-95EA-408C7E72C6BC}" type="presParOf" srcId="{E6698013-6DD3-4E25-8F67-1D18008B6C7F}" destId="{8E72CEBF-5D4D-46A6-B123-298B5AB75FFE}" srcOrd="3" destOrd="0" presId="urn:microsoft.com/office/officeart/2005/8/layout/hProcess9"/>
    <dgm:cxn modelId="{B6BC4F5B-6B9D-4E92-AE68-4ACFF408F0A4}" type="presParOf" srcId="{E6698013-6DD3-4E25-8F67-1D18008B6C7F}" destId="{92377DEC-048F-4A35-8CB2-FC05CFBCF01E}" srcOrd="4" destOrd="0" presId="urn:microsoft.com/office/officeart/2005/8/layout/hProcess9"/>
    <dgm:cxn modelId="{D86E2F5D-A92A-4AF2-8EA9-946564459417}" type="presParOf" srcId="{E6698013-6DD3-4E25-8F67-1D18008B6C7F}" destId="{970A3DA6-D58F-4727-B76F-3FC9F6178239}" srcOrd="5" destOrd="0" presId="urn:microsoft.com/office/officeart/2005/8/layout/hProcess9"/>
    <dgm:cxn modelId="{8E1E4427-1643-4F46-8A55-D696ED6ED475}" type="presParOf" srcId="{E6698013-6DD3-4E25-8F67-1D18008B6C7F}" destId="{9C6AA7DD-AB88-4E71-A51C-6B3F52A1A387}" srcOrd="6" destOrd="0" presId="urn:microsoft.com/office/officeart/2005/8/layout/hProcess9"/>
    <dgm:cxn modelId="{97C0D9C4-D994-4403-85BD-DB6374D3D87D}" type="presParOf" srcId="{E6698013-6DD3-4E25-8F67-1D18008B6C7F}" destId="{50EDE6EE-63C7-4CAB-81DC-7DF3505FE213}" srcOrd="7" destOrd="0" presId="urn:microsoft.com/office/officeart/2005/8/layout/hProcess9"/>
    <dgm:cxn modelId="{99643F06-505A-40A3-A6ED-230B6A3E13CA}" type="presParOf" srcId="{E6698013-6DD3-4E25-8F67-1D18008B6C7F}" destId="{55493528-67B8-4C38-BC21-DA9E25F79B73}" srcOrd="8" destOrd="0" presId="urn:microsoft.com/office/officeart/2005/8/layout/hProcess9"/>
    <dgm:cxn modelId="{839AAB66-8051-4B30-84DF-9E7D91A3E196}" type="presParOf" srcId="{E6698013-6DD3-4E25-8F67-1D18008B6C7F}" destId="{A63D1321-01A2-4D86-BE17-3805F18402DF}" srcOrd="9" destOrd="0" presId="urn:microsoft.com/office/officeart/2005/8/layout/hProcess9"/>
    <dgm:cxn modelId="{BB58339A-CDBC-443A-BC46-A22E9AB521A4}" type="presParOf" srcId="{E6698013-6DD3-4E25-8F67-1D18008B6C7F}" destId="{3F15BC0D-5CD1-447A-BB7B-753E5691145E}"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D9A5377-F007-4503-9B40-FCF1AF66F758}" type="doc">
      <dgm:prSet loTypeId="urn:microsoft.com/office/officeart/2005/8/layout/vList5" loCatId="list" qsTypeId="urn:microsoft.com/office/officeart/2005/8/quickstyle/simple2" qsCatId="simple" csTypeId="urn:microsoft.com/office/officeart/2005/8/colors/accent5_2" csCatId="accent5" phldr="1"/>
      <dgm:spPr/>
      <dgm:t>
        <a:bodyPr/>
        <a:lstStyle/>
        <a:p>
          <a:endParaRPr lang="en-US"/>
        </a:p>
      </dgm:t>
    </dgm:pt>
    <dgm:pt modelId="{3C5C9FB2-81B4-4497-90F3-00437ABB22DA}">
      <dgm:prSet/>
      <dgm:spPr>
        <a:solidFill>
          <a:schemeClr val="tx2"/>
        </a:solidFill>
      </dgm:spPr>
      <dgm:t>
        <a:bodyPr/>
        <a:lstStyle/>
        <a:p>
          <a:r>
            <a:rPr lang="en-US" dirty="0"/>
            <a:t>RESEARCH</a:t>
          </a:r>
        </a:p>
      </dgm:t>
    </dgm:pt>
    <dgm:pt modelId="{5453807B-5FAA-4286-9ADF-A17100DB0059}" type="parTrans" cxnId="{EA5E3618-C624-4E73-99DF-6F84424B2645}">
      <dgm:prSet/>
      <dgm:spPr/>
      <dgm:t>
        <a:bodyPr/>
        <a:lstStyle/>
        <a:p>
          <a:endParaRPr lang="en-US"/>
        </a:p>
      </dgm:t>
    </dgm:pt>
    <dgm:pt modelId="{6D977999-513B-4759-96A2-DCA193A305DB}" type="sibTrans" cxnId="{EA5E3618-C624-4E73-99DF-6F84424B2645}">
      <dgm:prSet/>
      <dgm:spPr/>
      <dgm:t>
        <a:bodyPr/>
        <a:lstStyle/>
        <a:p>
          <a:endParaRPr lang="en-US"/>
        </a:p>
      </dgm:t>
    </dgm:pt>
    <dgm:pt modelId="{029E8C6A-6B2C-4334-A547-63E611F0D61F}">
      <dgm:prSet/>
      <dgm:spPr>
        <a:solidFill>
          <a:schemeClr val="tx2"/>
        </a:solidFill>
      </dgm:spPr>
      <dgm:t>
        <a:bodyPr/>
        <a:lstStyle/>
        <a:p>
          <a:r>
            <a:rPr lang="en-CA" dirty="0"/>
            <a:t>LEGISLATION</a:t>
          </a:r>
          <a:endParaRPr lang="en-US" dirty="0"/>
        </a:p>
      </dgm:t>
    </dgm:pt>
    <dgm:pt modelId="{6A27B8A0-12BA-4542-81D8-35929AD95469}" type="parTrans" cxnId="{6ACC5B2C-924E-4417-8CDE-961DFBE35E07}">
      <dgm:prSet/>
      <dgm:spPr/>
      <dgm:t>
        <a:bodyPr/>
        <a:lstStyle/>
        <a:p>
          <a:endParaRPr lang="en-US"/>
        </a:p>
      </dgm:t>
    </dgm:pt>
    <dgm:pt modelId="{97C8565A-912F-4076-88FB-1B54DBD9D6BF}" type="sibTrans" cxnId="{6ACC5B2C-924E-4417-8CDE-961DFBE35E07}">
      <dgm:prSet/>
      <dgm:spPr/>
      <dgm:t>
        <a:bodyPr/>
        <a:lstStyle/>
        <a:p>
          <a:endParaRPr lang="en-US"/>
        </a:p>
      </dgm:t>
    </dgm:pt>
    <dgm:pt modelId="{17B4BDEE-DF12-4B4A-ACDB-7274F29FB4F2}">
      <dgm:prSet/>
      <dgm:spPr>
        <a:solidFill>
          <a:schemeClr val="tx2"/>
        </a:solidFill>
      </dgm:spPr>
      <dgm:t>
        <a:bodyPr/>
        <a:lstStyle/>
        <a:p>
          <a:r>
            <a:rPr lang="en-CA" dirty="0"/>
            <a:t>POLICY AUDIT</a:t>
          </a:r>
          <a:endParaRPr lang="en-US" dirty="0"/>
        </a:p>
      </dgm:t>
    </dgm:pt>
    <dgm:pt modelId="{07600E62-90FC-448A-9B13-F16583CE68FF}" type="parTrans" cxnId="{B1BF061B-F30D-4F8D-8C9C-E418DAF1D6F7}">
      <dgm:prSet/>
      <dgm:spPr/>
      <dgm:t>
        <a:bodyPr/>
        <a:lstStyle/>
        <a:p>
          <a:endParaRPr lang="en-US"/>
        </a:p>
      </dgm:t>
    </dgm:pt>
    <dgm:pt modelId="{D3B11DB6-5F8D-4F75-A4FF-96C86D8A2904}" type="sibTrans" cxnId="{B1BF061B-F30D-4F8D-8C9C-E418DAF1D6F7}">
      <dgm:prSet/>
      <dgm:spPr/>
      <dgm:t>
        <a:bodyPr/>
        <a:lstStyle/>
        <a:p>
          <a:endParaRPr lang="en-US"/>
        </a:p>
      </dgm:t>
    </dgm:pt>
    <dgm:pt modelId="{85468446-C42A-42C6-A703-C5E91C6F1C38}">
      <dgm:prSet/>
      <dgm:spPr>
        <a:solidFill>
          <a:schemeClr val="tx2"/>
        </a:solidFill>
      </dgm:spPr>
      <dgm:t>
        <a:bodyPr/>
        <a:lstStyle/>
        <a:p>
          <a:r>
            <a:rPr lang="en-CA" dirty="0"/>
            <a:t>ACCOMODATION</a:t>
          </a:r>
          <a:endParaRPr lang="en-US" dirty="0"/>
        </a:p>
      </dgm:t>
    </dgm:pt>
    <dgm:pt modelId="{F9B687EE-DEAA-4D69-AF3C-BF63AFF56CB7}" type="parTrans" cxnId="{E6CBBA66-AD53-4276-B933-12019AD01574}">
      <dgm:prSet/>
      <dgm:spPr/>
      <dgm:t>
        <a:bodyPr/>
        <a:lstStyle/>
        <a:p>
          <a:endParaRPr lang="en-US"/>
        </a:p>
      </dgm:t>
    </dgm:pt>
    <dgm:pt modelId="{DF4AD6B1-2374-4CAF-899C-CA392A9C0595}" type="sibTrans" cxnId="{E6CBBA66-AD53-4276-B933-12019AD01574}">
      <dgm:prSet/>
      <dgm:spPr/>
      <dgm:t>
        <a:bodyPr/>
        <a:lstStyle/>
        <a:p>
          <a:endParaRPr lang="en-US"/>
        </a:p>
      </dgm:t>
    </dgm:pt>
    <dgm:pt modelId="{E0D1118F-4AEE-4BC0-A6A5-35E21AD3D513}">
      <dgm:prSet/>
      <dgm:spPr>
        <a:solidFill>
          <a:schemeClr val="tx2"/>
        </a:solidFill>
      </dgm:spPr>
      <dgm:t>
        <a:bodyPr/>
        <a:lstStyle/>
        <a:p>
          <a:r>
            <a:rPr lang="en-US" dirty="0"/>
            <a:t>EDUCATION</a:t>
          </a:r>
        </a:p>
      </dgm:t>
    </dgm:pt>
    <dgm:pt modelId="{68611DA1-78DF-44D1-81DA-32D0973064F1}" type="parTrans" cxnId="{1AB5A9BF-2A41-48AE-B64B-B64AE4DB678B}">
      <dgm:prSet/>
      <dgm:spPr/>
      <dgm:t>
        <a:bodyPr/>
        <a:lstStyle/>
        <a:p>
          <a:endParaRPr lang="en-US"/>
        </a:p>
      </dgm:t>
    </dgm:pt>
    <dgm:pt modelId="{943FD371-7629-4C5E-9889-1BAD494BA439}" type="sibTrans" cxnId="{1AB5A9BF-2A41-48AE-B64B-B64AE4DB678B}">
      <dgm:prSet/>
      <dgm:spPr/>
      <dgm:t>
        <a:bodyPr/>
        <a:lstStyle/>
        <a:p>
          <a:endParaRPr lang="en-US"/>
        </a:p>
      </dgm:t>
    </dgm:pt>
    <dgm:pt modelId="{AA94773E-2B74-499D-80B4-E4FC1C181355}" type="pres">
      <dgm:prSet presAssocID="{9D9A5377-F007-4503-9B40-FCF1AF66F758}" presName="Name0" presStyleCnt="0">
        <dgm:presLayoutVars>
          <dgm:dir/>
          <dgm:animLvl val="lvl"/>
          <dgm:resizeHandles val="exact"/>
        </dgm:presLayoutVars>
      </dgm:prSet>
      <dgm:spPr/>
    </dgm:pt>
    <dgm:pt modelId="{A8E2725B-5918-4815-9E14-1AC73B0A44BF}" type="pres">
      <dgm:prSet presAssocID="{3C5C9FB2-81B4-4497-90F3-00437ABB22DA}" presName="linNode" presStyleCnt="0"/>
      <dgm:spPr/>
    </dgm:pt>
    <dgm:pt modelId="{E8FDF7E4-70E8-4222-B13A-E1CCBCD1368C}" type="pres">
      <dgm:prSet presAssocID="{3C5C9FB2-81B4-4497-90F3-00437ABB22DA}" presName="parentText" presStyleLbl="node1" presStyleIdx="0" presStyleCnt="5">
        <dgm:presLayoutVars>
          <dgm:chMax val="1"/>
          <dgm:bulletEnabled val="1"/>
        </dgm:presLayoutVars>
      </dgm:prSet>
      <dgm:spPr/>
    </dgm:pt>
    <dgm:pt modelId="{4B697969-6BD5-4B15-9AC1-A9E6CD41DE4D}" type="pres">
      <dgm:prSet presAssocID="{6D977999-513B-4759-96A2-DCA193A305DB}" presName="sp" presStyleCnt="0"/>
      <dgm:spPr/>
    </dgm:pt>
    <dgm:pt modelId="{53305B73-11FA-4110-BFA8-7A998749D50D}" type="pres">
      <dgm:prSet presAssocID="{029E8C6A-6B2C-4334-A547-63E611F0D61F}" presName="linNode" presStyleCnt="0"/>
      <dgm:spPr/>
    </dgm:pt>
    <dgm:pt modelId="{CE3A23C5-8E5E-492A-B254-7C96B28B5B82}" type="pres">
      <dgm:prSet presAssocID="{029E8C6A-6B2C-4334-A547-63E611F0D61F}" presName="parentText" presStyleLbl="node1" presStyleIdx="1" presStyleCnt="5">
        <dgm:presLayoutVars>
          <dgm:chMax val="1"/>
          <dgm:bulletEnabled val="1"/>
        </dgm:presLayoutVars>
      </dgm:prSet>
      <dgm:spPr/>
    </dgm:pt>
    <dgm:pt modelId="{9B664372-7209-4D4C-BE59-4370ABE4DD0B}" type="pres">
      <dgm:prSet presAssocID="{97C8565A-912F-4076-88FB-1B54DBD9D6BF}" presName="sp" presStyleCnt="0"/>
      <dgm:spPr/>
    </dgm:pt>
    <dgm:pt modelId="{99F04046-A03A-44E6-A3CB-045FDF339559}" type="pres">
      <dgm:prSet presAssocID="{17B4BDEE-DF12-4B4A-ACDB-7274F29FB4F2}" presName="linNode" presStyleCnt="0"/>
      <dgm:spPr/>
    </dgm:pt>
    <dgm:pt modelId="{50EEE6DD-671C-4D0B-B8D5-4CDF01757002}" type="pres">
      <dgm:prSet presAssocID="{17B4BDEE-DF12-4B4A-ACDB-7274F29FB4F2}" presName="parentText" presStyleLbl="node1" presStyleIdx="2" presStyleCnt="5">
        <dgm:presLayoutVars>
          <dgm:chMax val="1"/>
          <dgm:bulletEnabled val="1"/>
        </dgm:presLayoutVars>
      </dgm:prSet>
      <dgm:spPr/>
    </dgm:pt>
    <dgm:pt modelId="{CCD40972-B9FC-479C-8FA7-F6AF76A05C4D}" type="pres">
      <dgm:prSet presAssocID="{D3B11DB6-5F8D-4F75-A4FF-96C86D8A2904}" presName="sp" presStyleCnt="0"/>
      <dgm:spPr/>
    </dgm:pt>
    <dgm:pt modelId="{06A2AC2B-D067-4CA6-871A-C6DDE175B2ED}" type="pres">
      <dgm:prSet presAssocID="{85468446-C42A-42C6-A703-C5E91C6F1C38}" presName="linNode" presStyleCnt="0"/>
      <dgm:spPr/>
    </dgm:pt>
    <dgm:pt modelId="{FFFA554E-A293-42E1-B5BE-3ACD96ADBD19}" type="pres">
      <dgm:prSet presAssocID="{85468446-C42A-42C6-A703-C5E91C6F1C38}" presName="parentText" presStyleLbl="node1" presStyleIdx="3" presStyleCnt="5">
        <dgm:presLayoutVars>
          <dgm:chMax val="1"/>
          <dgm:bulletEnabled val="1"/>
        </dgm:presLayoutVars>
      </dgm:prSet>
      <dgm:spPr/>
    </dgm:pt>
    <dgm:pt modelId="{76BF9995-E568-45C4-9732-0B59B20C9DB2}" type="pres">
      <dgm:prSet presAssocID="{DF4AD6B1-2374-4CAF-899C-CA392A9C0595}" presName="sp" presStyleCnt="0"/>
      <dgm:spPr/>
    </dgm:pt>
    <dgm:pt modelId="{06403385-3753-4DB3-9F26-C029E6CD0AB2}" type="pres">
      <dgm:prSet presAssocID="{E0D1118F-4AEE-4BC0-A6A5-35E21AD3D513}" presName="linNode" presStyleCnt="0"/>
      <dgm:spPr/>
    </dgm:pt>
    <dgm:pt modelId="{142C8BEC-542C-4FB2-BB1F-6EDF193A5FDE}" type="pres">
      <dgm:prSet presAssocID="{E0D1118F-4AEE-4BC0-A6A5-35E21AD3D513}" presName="parentText" presStyleLbl="node1" presStyleIdx="4" presStyleCnt="5">
        <dgm:presLayoutVars>
          <dgm:chMax val="1"/>
          <dgm:bulletEnabled val="1"/>
        </dgm:presLayoutVars>
      </dgm:prSet>
      <dgm:spPr/>
    </dgm:pt>
  </dgm:ptLst>
  <dgm:cxnLst>
    <dgm:cxn modelId="{31D79D01-F81C-4FD9-99B1-BE6ECBB9D02E}" type="presOf" srcId="{029E8C6A-6B2C-4334-A547-63E611F0D61F}" destId="{CE3A23C5-8E5E-492A-B254-7C96B28B5B82}" srcOrd="0" destOrd="0" presId="urn:microsoft.com/office/officeart/2005/8/layout/vList5"/>
    <dgm:cxn modelId="{3197E40B-79A6-4A91-9E58-4D1752D62F64}" type="presOf" srcId="{E0D1118F-4AEE-4BC0-A6A5-35E21AD3D513}" destId="{142C8BEC-542C-4FB2-BB1F-6EDF193A5FDE}" srcOrd="0" destOrd="0" presId="urn:microsoft.com/office/officeart/2005/8/layout/vList5"/>
    <dgm:cxn modelId="{8DE0D40D-A165-4BE2-89EB-9D975EA218D9}" type="presOf" srcId="{17B4BDEE-DF12-4B4A-ACDB-7274F29FB4F2}" destId="{50EEE6DD-671C-4D0B-B8D5-4CDF01757002}" srcOrd="0" destOrd="0" presId="urn:microsoft.com/office/officeart/2005/8/layout/vList5"/>
    <dgm:cxn modelId="{EA5E3618-C624-4E73-99DF-6F84424B2645}" srcId="{9D9A5377-F007-4503-9B40-FCF1AF66F758}" destId="{3C5C9FB2-81B4-4497-90F3-00437ABB22DA}" srcOrd="0" destOrd="0" parTransId="{5453807B-5FAA-4286-9ADF-A17100DB0059}" sibTransId="{6D977999-513B-4759-96A2-DCA193A305DB}"/>
    <dgm:cxn modelId="{B1BF061B-F30D-4F8D-8C9C-E418DAF1D6F7}" srcId="{9D9A5377-F007-4503-9B40-FCF1AF66F758}" destId="{17B4BDEE-DF12-4B4A-ACDB-7274F29FB4F2}" srcOrd="2" destOrd="0" parTransId="{07600E62-90FC-448A-9B13-F16583CE68FF}" sibTransId="{D3B11DB6-5F8D-4F75-A4FF-96C86D8A2904}"/>
    <dgm:cxn modelId="{6ACC5B2C-924E-4417-8CDE-961DFBE35E07}" srcId="{9D9A5377-F007-4503-9B40-FCF1AF66F758}" destId="{029E8C6A-6B2C-4334-A547-63E611F0D61F}" srcOrd="1" destOrd="0" parTransId="{6A27B8A0-12BA-4542-81D8-35929AD95469}" sibTransId="{97C8565A-912F-4076-88FB-1B54DBD9D6BF}"/>
    <dgm:cxn modelId="{E6CBBA66-AD53-4276-B933-12019AD01574}" srcId="{9D9A5377-F007-4503-9B40-FCF1AF66F758}" destId="{85468446-C42A-42C6-A703-C5E91C6F1C38}" srcOrd="3" destOrd="0" parTransId="{F9B687EE-DEAA-4D69-AF3C-BF63AFF56CB7}" sibTransId="{DF4AD6B1-2374-4CAF-899C-CA392A9C0595}"/>
    <dgm:cxn modelId="{816A428F-350F-4F88-8B3C-BEA7EDFC0870}" type="presOf" srcId="{9D9A5377-F007-4503-9B40-FCF1AF66F758}" destId="{AA94773E-2B74-499D-80B4-E4FC1C181355}" srcOrd="0" destOrd="0" presId="urn:microsoft.com/office/officeart/2005/8/layout/vList5"/>
    <dgm:cxn modelId="{DF91449A-18B7-458B-AD6A-C9B5D93EDC32}" type="presOf" srcId="{85468446-C42A-42C6-A703-C5E91C6F1C38}" destId="{FFFA554E-A293-42E1-B5BE-3ACD96ADBD19}" srcOrd="0" destOrd="0" presId="urn:microsoft.com/office/officeart/2005/8/layout/vList5"/>
    <dgm:cxn modelId="{82E330BD-E6B8-446E-B2E3-56765A23E3AC}" type="presOf" srcId="{3C5C9FB2-81B4-4497-90F3-00437ABB22DA}" destId="{E8FDF7E4-70E8-4222-B13A-E1CCBCD1368C}" srcOrd="0" destOrd="0" presId="urn:microsoft.com/office/officeart/2005/8/layout/vList5"/>
    <dgm:cxn modelId="{1AB5A9BF-2A41-48AE-B64B-B64AE4DB678B}" srcId="{9D9A5377-F007-4503-9B40-FCF1AF66F758}" destId="{E0D1118F-4AEE-4BC0-A6A5-35E21AD3D513}" srcOrd="4" destOrd="0" parTransId="{68611DA1-78DF-44D1-81DA-32D0973064F1}" sibTransId="{943FD371-7629-4C5E-9889-1BAD494BA439}"/>
    <dgm:cxn modelId="{CFFDD8B9-161F-4581-AD55-45B8D15B1E4A}" type="presParOf" srcId="{AA94773E-2B74-499D-80B4-E4FC1C181355}" destId="{A8E2725B-5918-4815-9E14-1AC73B0A44BF}" srcOrd="0" destOrd="0" presId="urn:microsoft.com/office/officeart/2005/8/layout/vList5"/>
    <dgm:cxn modelId="{C7473F04-B1AA-40FE-B50F-D0E3FDA573B4}" type="presParOf" srcId="{A8E2725B-5918-4815-9E14-1AC73B0A44BF}" destId="{E8FDF7E4-70E8-4222-B13A-E1CCBCD1368C}" srcOrd="0" destOrd="0" presId="urn:microsoft.com/office/officeart/2005/8/layout/vList5"/>
    <dgm:cxn modelId="{B15DC284-2675-4BE3-AA0F-59F490DB2A1E}" type="presParOf" srcId="{AA94773E-2B74-499D-80B4-E4FC1C181355}" destId="{4B697969-6BD5-4B15-9AC1-A9E6CD41DE4D}" srcOrd="1" destOrd="0" presId="urn:microsoft.com/office/officeart/2005/8/layout/vList5"/>
    <dgm:cxn modelId="{A01B2EE2-4762-445A-BEAA-3A8BB21CBC6C}" type="presParOf" srcId="{AA94773E-2B74-499D-80B4-E4FC1C181355}" destId="{53305B73-11FA-4110-BFA8-7A998749D50D}" srcOrd="2" destOrd="0" presId="urn:microsoft.com/office/officeart/2005/8/layout/vList5"/>
    <dgm:cxn modelId="{FD38F552-1C43-4A82-84AD-B5476770F47E}" type="presParOf" srcId="{53305B73-11FA-4110-BFA8-7A998749D50D}" destId="{CE3A23C5-8E5E-492A-B254-7C96B28B5B82}" srcOrd="0" destOrd="0" presId="urn:microsoft.com/office/officeart/2005/8/layout/vList5"/>
    <dgm:cxn modelId="{85BF0F47-B467-47D6-9ED2-87509BF0AD96}" type="presParOf" srcId="{AA94773E-2B74-499D-80B4-E4FC1C181355}" destId="{9B664372-7209-4D4C-BE59-4370ABE4DD0B}" srcOrd="3" destOrd="0" presId="urn:microsoft.com/office/officeart/2005/8/layout/vList5"/>
    <dgm:cxn modelId="{FDB04749-2D29-4B46-89BA-740B5A8B4F1A}" type="presParOf" srcId="{AA94773E-2B74-499D-80B4-E4FC1C181355}" destId="{99F04046-A03A-44E6-A3CB-045FDF339559}" srcOrd="4" destOrd="0" presId="urn:microsoft.com/office/officeart/2005/8/layout/vList5"/>
    <dgm:cxn modelId="{D3014805-3022-43A4-B73C-FF15FA554623}" type="presParOf" srcId="{99F04046-A03A-44E6-A3CB-045FDF339559}" destId="{50EEE6DD-671C-4D0B-B8D5-4CDF01757002}" srcOrd="0" destOrd="0" presId="urn:microsoft.com/office/officeart/2005/8/layout/vList5"/>
    <dgm:cxn modelId="{635D42B5-A940-48AA-9C44-79094E02CAFD}" type="presParOf" srcId="{AA94773E-2B74-499D-80B4-E4FC1C181355}" destId="{CCD40972-B9FC-479C-8FA7-F6AF76A05C4D}" srcOrd="5" destOrd="0" presId="urn:microsoft.com/office/officeart/2005/8/layout/vList5"/>
    <dgm:cxn modelId="{B22DEB82-F4B5-4D44-A91B-A94DEB1DBF65}" type="presParOf" srcId="{AA94773E-2B74-499D-80B4-E4FC1C181355}" destId="{06A2AC2B-D067-4CA6-871A-C6DDE175B2ED}" srcOrd="6" destOrd="0" presId="urn:microsoft.com/office/officeart/2005/8/layout/vList5"/>
    <dgm:cxn modelId="{0513BA9B-BB58-4639-9F2B-41AFE352D82A}" type="presParOf" srcId="{06A2AC2B-D067-4CA6-871A-C6DDE175B2ED}" destId="{FFFA554E-A293-42E1-B5BE-3ACD96ADBD19}" srcOrd="0" destOrd="0" presId="urn:microsoft.com/office/officeart/2005/8/layout/vList5"/>
    <dgm:cxn modelId="{1EEA37DE-A1A2-4818-BACC-136CE9E445D7}" type="presParOf" srcId="{AA94773E-2B74-499D-80B4-E4FC1C181355}" destId="{76BF9995-E568-45C4-9732-0B59B20C9DB2}" srcOrd="7" destOrd="0" presId="urn:microsoft.com/office/officeart/2005/8/layout/vList5"/>
    <dgm:cxn modelId="{E4454CC6-664C-4689-A8DA-BEC22F69AC6E}" type="presParOf" srcId="{AA94773E-2B74-499D-80B4-E4FC1C181355}" destId="{06403385-3753-4DB3-9F26-C029E6CD0AB2}" srcOrd="8" destOrd="0" presId="urn:microsoft.com/office/officeart/2005/8/layout/vList5"/>
    <dgm:cxn modelId="{ADD58F4E-2CDA-49BD-BE38-2B62EE93354E}" type="presParOf" srcId="{06403385-3753-4DB3-9F26-C029E6CD0AB2}" destId="{142C8BEC-542C-4FB2-BB1F-6EDF193A5FD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6F21F-5656-4B73-A362-E434D2A0C4D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88E8175-060F-49E0-9A17-F92520D47B3A}">
      <dgm:prSet custT="1">
        <dgm:style>
          <a:lnRef idx="2">
            <a:schemeClr val="accent3"/>
          </a:lnRef>
          <a:fillRef idx="1">
            <a:schemeClr val="lt1"/>
          </a:fillRef>
          <a:effectRef idx="0">
            <a:schemeClr val="accent3"/>
          </a:effectRef>
          <a:fontRef idx="minor">
            <a:schemeClr val="dk1"/>
          </a:fontRef>
        </dgm:style>
      </dgm:prSet>
      <dgm:spPr/>
      <dgm:t>
        <a:bodyPr/>
        <a:lstStyle/>
        <a:p>
          <a:r>
            <a:rPr lang="en-US" sz="2000" b="1" dirty="0"/>
            <a:t>ADULTS  18+</a:t>
          </a:r>
        </a:p>
      </dgm:t>
    </dgm:pt>
    <dgm:pt modelId="{18765633-78DF-481F-BE91-6DF9272E25C0}" type="parTrans" cxnId="{9965F093-CC02-43B4-BC23-1FAF65B6A8D5}">
      <dgm:prSet/>
      <dgm:spPr/>
      <dgm:t>
        <a:bodyPr/>
        <a:lstStyle/>
        <a:p>
          <a:endParaRPr lang="en-US"/>
        </a:p>
      </dgm:t>
    </dgm:pt>
    <dgm:pt modelId="{F4C73003-3234-41E5-95A6-E52C234292C9}" type="sibTrans" cxnId="{9965F093-CC02-43B4-BC23-1FAF65B6A8D5}">
      <dgm:prSet/>
      <dgm:spPr/>
      <dgm:t>
        <a:bodyPr/>
        <a:lstStyle/>
        <a:p>
          <a:endParaRPr lang="en-US"/>
        </a:p>
      </dgm:t>
    </dgm:pt>
    <dgm:pt modelId="{E144293E-E536-4DE2-B40A-CEBA8C30E909}">
      <dgm:prSet custT="1">
        <dgm:style>
          <a:lnRef idx="2">
            <a:schemeClr val="accent3"/>
          </a:lnRef>
          <a:fillRef idx="1">
            <a:schemeClr val="lt1"/>
          </a:fillRef>
          <a:effectRef idx="0">
            <a:schemeClr val="accent3"/>
          </a:effectRef>
          <a:fontRef idx="minor">
            <a:schemeClr val="dk1"/>
          </a:fontRef>
        </dgm:style>
      </dgm:prSet>
      <dgm:spPr/>
      <dgm:t>
        <a:bodyPr/>
        <a:lstStyle/>
        <a:p>
          <a:pPr algn="ctr">
            <a:buNone/>
          </a:pPr>
          <a:r>
            <a:rPr lang="en-US" sz="2400" b="1" dirty="0"/>
            <a:t>30 Grams Legally-Produced Cannabis</a:t>
          </a:r>
        </a:p>
      </dgm:t>
    </dgm:pt>
    <dgm:pt modelId="{DBFA7D29-6D2A-44DF-9A60-43EED68A3C29}" type="parTrans" cxnId="{D3D9F9E7-F423-4EDC-A99B-ABF8A1A9B1B9}">
      <dgm:prSet/>
      <dgm:spPr/>
      <dgm:t>
        <a:bodyPr/>
        <a:lstStyle/>
        <a:p>
          <a:endParaRPr lang="en-US"/>
        </a:p>
      </dgm:t>
    </dgm:pt>
    <dgm:pt modelId="{0B88E7C8-10F2-45F8-A3AE-DC51231BE7A9}" type="sibTrans" cxnId="{D3D9F9E7-F423-4EDC-A99B-ABF8A1A9B1B9}">
      <dgm:prSet/>
      <dgm:spPr/>
      <dgm:t>
        <a:bodyPr/>
        <a:lstStyle/>
        <a:p>
          <a:endParaRPr lang="en-US"/>
        </a:p>
      </dgm:t>
    </dgm:pt>
    <dgm:pt modelId="{B26EA611-5A7F-407A-BB71-10C3949CE13B}">
      <dgm:prSet>
        <dgm:style>
          <a:lnRef idx="2">
            <a:schemeClr val="accent3"/>
          </a:lnRef>
          <a:fillRef idx="1">
            <a:schemeClr val="lt1"/>
          </a:fillRef>
          <a:effectRef idx="0">
            <a:schemeClr val="accent3"/>
          </a:effectRef>
          <a:fontRef idx="minor">
            <a:schemeClr val="dk1"/>
          </a:fontRef>
        </dgm:style>
      </dgm:prSet>
      <dgm:spPr/>
      <dgm:t>
        <a:bodyPr/>
        <a:lstStyle/>
        <a:p>
          <a:r>
            <a:rPr lang="en-US" b="1" dirty="0"/>
            <a:t>PRODUCTION</a:t>
          </a:r>
        </a:p>
        <a:p>
          <a:r>
            <a:rPr lang="en-US" b="1" dirty="0"/>
            <a:t>REGULATIONS</a:t>
          </a:r>
        </a:p>
      </dgm:t>
    </dgm:pt>
    <dgm:pt modelId="{E851813F-443D-4D1D-90FB-79BD996AB646}" type="parTrans" cxnId="{BB5A2470-AE86-4DBD-A5AA-55979E0DEAFE}">
      <dgm:prSet/>
      <dgm:spPr/>
      <dgm:t>
        <a:bodyPr/>
        <a:lstStyle/>
        <a:p>
          <a:endParaRPr lang="en-US"/>
        </a:p>
      </dgm:t>
    </dgm:pt>
    <dgm:pt modelId="{F034B05F-947D-402F-8CB6-3C38CE7E0CC9}" type="sibTrans" cxnId="{BB5A2470-AE86-4DBD-A5AA-55979E0DEAFE}">
      <dgm:prSet/>
      <dgm:spPr/>
      <dgm:t>
        <a:bodyPr/>
        <a:lstStyle/>
        <a:p>
          <a:endParaRPr lang="en-US"/>
        </a:p>
      </dgm:t>
    </dgm:pt>
    <dgm:pt modelId="{931759FC-18C0-47C7-B52A-A863D45E23DF}">
      <dgm:prSet>
        <dgm:style>
          <a:lnRef idx="2">
            <a:schemeClr val="accent3"/>
          </a:lnRef>
          <a:fillRef idx="1">
            <a:schemeClr val="lt1"/>
          </a:fillRef>
          <a:effectRef idx="0">
            <a:schemeClr val="accent3"/>
          </a:effectRef>
          <a:fontRef idx="minor">
            <a:schemeClr val="dk1"/>
          </a:fontRef>
        </dgm:style>
      </dgm:prSet>
      <dgm:spPr/>
      <dgm:t>
        <a:bodyPr/>
        <a:lstStyle/>
        <a:p>
          <a:pPr algn="ctr">
            <a:buNone/>
          </a:pPr>
          <a:r>
            <a:rPr lang="en-US" b="1" dirty="0"/>
            <a:t>Licensed and Controlled Federally</a:t>
          </a:r>
        </a:p>
      </dgm:t>
    </dgm:pt>
    <dgm:pt modelId="{0DF9073E-8801-45AA-B526-56C9C4BED592}" type="parTrans" cxnId="{F24F726A-637A-4BB9-B1D2-9CC379008C4A}">
      <dgm:prSet/>
      <dgm:spPr/>
      <dgm:t>
        <a:bodyPr/>
        <a:lstStyle/>
        <a:p>
          <a:endParaRPr lang="en-US"/>
        </a:p>
      </dgm:t>
    </dgm:pt>
    <dgm:pt modelId="{ADA85527-C1BC-419B-9E0C-5E4766BCDE40}" type="sibTrans" cxnId="{F24F726A-637A-4BB9-B1D2-9CC379008C4A}">
      <dgm:prSet/>
      <dgm:spPr/>
      <dgm:t>
        <a:bodyPr/>
        <a:lstStyle/>
        <a:p>
          <a:endParaRPr lang="en-US"/>
        </a:p>
      </dgm:t>
    </dgm:pt>
    <dgm:pt modelId="{E13CB233-DF4F-4748-9E20-FED20F896294}">
      <dgm:prSet>
        <dgm:style>
          <a:lnRef idx="2">
            <a:schemeClr val="accent3"/>
          </a:lnRef>
          <a:fillRef idx="1">
            <a:schemeClr val="lt1"/>
          </a:fillRef>
          <a:effectRef idx="0">
            <a:schemeClr val="accent3"/>
          </a:effectRef>
          <a:fontRef idx="minor">
            <a:schemeClr val="dk1"/>
          </a:fontRef>
        </dgm:style>
      </dgm:prSet>
      <dgm:spPr/>
      <dgm:t>
        <a:bodyPr/>
        <a:lstStyle/>
        <a:p>
          <a:r>
            <a:rPr lang="en-US" b="1" dirty="0"/>
            <a:t>DISTRIBUTION</a:t>
          </a:r>
        </a:p>
        <a:p>
          <a:r>
            <a:rPr lang="en-US" b="1" dirty="0"/>
            <a:t>&amp; SALE</a:t>
          </a:r>
        </a:p>
        <a:p>
          <a:r>
            <a:rPr lang="en-US" b="1" dirty="0"/>
            <a:t>REGULATIONS</a:t>
          </a:r>
        </a:p>
      </dgm:t>
    </dgm:pt>
    <dgm:pt modelId="{39614837-2F6C-4C17-9D53-B3B7795D0722}" type="parTrans" cxnId="{CA83A8DA-060F-46A8-8B63-7AEF6E67DEBF}">
      <dgm:prSet/>
      <dgm:spPr/>
      <dgm:t>
        <a:bodyPr/>
        <a:lstStyle/>
        <a:p>
          <a:endParaRPr lang="en-US"/>
        </a:p>
      </dgm:t>
    </dgm:pt>
    <dgm:pt modelId="{FE811EB4-D8C1-45DE-A4A0-82F3AA04927B}" type="sibTrans" cxnId="{CA83A8DA-060F-46A8-8B63-7AEF6E67DEBF}">
      <dgm:prSet/>
      <dgm:spPr/>
      <dgm:t>
        <a:bodyPr/>
        <a:lstStyle/>
        <a:p>
          <a:endParaRPr lang="en-US"/>
        </a:p>
      </dgm:t>
    </dgm:pt>
    <dgm:pt modelId="{80374AD8-3FFB-4573-9918-973D10EC0875}">
      <dgm:prSet>
        <dgm:style>
          <a:lnRef idx="2">
            <a:schemeClr val="accent3"/>
          </a:lnRef>
          <a:fillRef idx="1">
            <a:schemeClr val="lt1"/>
          </a:fillRef>
          <a:effectRef idx="0">
            <a:schemeClr val="accent3"/>
          </a:effectRef>
          <a:fontRef idx="minor">
            <a:schemeClr val="dk1"/>
          </a:fontRef>
        </dgm:style>
      </dgm:prSet>
      <dgm:spPr/>
      <dgm:t>
        <a:bodyPr/>
        <a:lstStyle/>
        <a:p>
          <a:pPr algn="ctr">
            <a:buNone/>
          </a:pPr>
          <a:r>
            <a:rPr lang="en-US" b="1" dirty="0"/>
            <a:t>Enable Control Provincial Government</a:t>
          </a:r>
        </a:p>
      </dgm:t>
    </dgm:pt>
    <dgm:pt modelId="{FDE3D25F-D6B1-4045-BA4F-004388CA87CD}" type="parTrans" cxnId="{2DB1DBA2-44BF-4388-AF09-344BADCA2445}">
      <dgm:prSet/>
      <dgm:spPr/>
      <dgm:t>
        <a:bodyPr/>
        <a:lstStyle/>
        <a:p>
          <a:endParaRPr lang="en-US"/>
        </a:p>
      </dgm:t>
    </dgm:pt>
    <dgm:pt modelId="{6242B781-0C27-414F-9CB7-A9F0414C2894}" type="sibTrans" cxnId="{2DB1DBA2-44BF-4388-AF09-344BADCA2445}">
      <dgm:prSet/>
      <dgm:spPr/>
      <dgm:t>
        <a:bodyPr/>
        <a:lstStyle/>
        <a:p>
          <a:endParaRPr lang="en-US"/>
        </a:p>
      </dgm:t>
    </dgm:pt>
    <dgm:pt modelId="{17A7FF85-9500-4E46-B474-D496D7630C30}">
      <dgm:prSet>
        <dgm:style>
          <a:lnRef idx="2">
            <a:schemeClr val="accent3"/>
          </a:lnRef>
          <a:fillRef idx="1">
            <a:schemeClr val="lt1"/>
          </a:fillRef>
          <a:effectRef idx="0">
            <a:schemeClr val="accent3"/>
          </a:effectRef>
          <a:fontRef idx="minor">
            <a:schemeClr val="dk1"/>
          </a:fontRef>
        </dgm:style>
      </dgm:prSet>
      <dgm:spPr>
        <a:ln/>
      </dgm:spPr>
      <dgm:t>
        <a:bodyPr/>
        <a:lstStyle/>
        <a:p>
          <a:r>
            <a:rPr lang="en-US" b="1" dirty="0"/>
            <a:t>IMPAIRED DRIVING </a:t>
          </a:r>
        </a:p>
      </dgm:t>
    </dgm:pt>
    <dgm:pt modelId="{7444F834-B21B-4FE4-95A9-94EE0657FA3A}" type="parTrans" cxnId="{BCB53AA1-F475-4D00-99AC-D87A68C0D606}">
      <dgm:prSet/>
      <dgm:spPr/>
      <dgm:t>
        <a:bodyPr/>
        <a:lstStyle/>
        <a:p>
          <a:endParaRPr lang="en-US"/>
        </a:p>
      </dgm:t>
    </dgm:pt>
    <dgm:pt modelId="{65FCB654-8BB0-45B1-8EA4-5A719DA643B4}" type="sibTrans" cxnId="{BCB53AA1-F475-4D00-99AC-D87A68C0D606}">
      <dgm:prSet/>
      <dgm:spPr/>
      <dgm:t>
        <a:bodyPr/>
        <a:lstStyle/>
        <a:p>
          <a:endParaRPr lang="en-US"/>
        </a:p>
      </dgm:t>
    </dgm:pt>
    <dgm:pt modelId="{ADDB1B31-7496-401B-B1F5-70E4BA382143}">
      <dgm:prSet>
        <dgm:style>
          <a:lnRef idx="2">
            <a:schemeClr val="accent3"/>
          </a:lnRef>
          <a:fillRef idx="1">
            <a:schemeClr val="lt1"/>
          </a:fillRef>
          <a:effectRef idx="0">
            <a:schemeClr val="accent3"/>
          </a:effectRef>
          <a:fontRef idx="minor">
            <a:schemeClr val="dk1"/>
          </a:fontRef>
        </dgm:style>
      </dgm:prSet>
      <dgm:spPr>
        <a:ln/>
      </dgm:spPr>
      <dgm:t>
        <a:bodyPr/>
        <a:lstStyle/>
        <a:p>
          <a:pPr algn="ctr">
            <a:buNone/>
          </a:pPr>
          <a:r>
            <a:rPr lang="en-US" dirty="0"/>
            <a:t> </a:t>
          </a:r>
          <a:r>
            <a:rPr lang="en-US" b="1" dirty="0"/>
            <a:t>New Provisions and Legal Framework</a:t>
          </a:r>
        </a:p>
      </dgm:t>
    </dgm:pt>
    <dgm:pt modelId="{B8A19654-AE7C-45C6-81F5-C748BFEEB124}" type="parTrans" cxnId="{AED561C2-0079-4083-92C6-EA06C59899C3}">
      <dgm:prSet/>
      <dgm:spPr/>
      <dgm:t>
        <a:bodyPr/>
        <a:lstStyle/>
        <a:p>
          <a:endParaRPr lang="en-US"/>
        </a:p>
      </dgm:t>
    </dgm:pt>
    <dgm:pt modelId="{45FCD7AE-F89A-441A-AD05-3DA1C6FEA540}" type="sibTrans" cxnId="{AED561C2-0079-4083-92C6-EA06C59899C3}">
      <dgm:prSet/>
      <dgm:spPr/>
      <dgm:t>
        <a:bodyPr/>
        <a:lstStyle/>
        <a:p>
          <a:endParaRPr lang="en-US"/>
        </a:p>
      </dgm:t>
    </dgm:pt>
    <dgm:pt modelId="{4FFE94FA-CCF0-4202-AD7A-98CACE9F3BDD}">
      <dgm:prSet custT="1">
        <dgm:style>
          <a:lnRef idx="2">
            <a:schemeClr val="accent3"/>
          </a:lnRef>
          <a:fillRef idx="1">
            <a:schemeClr val="lt1"/>
          </a:fillRef>
          <a:effectRef idx="0">
            <a:schemeClr val="accent3"/>
          </a:effectRef>
          <a:fontRef idx="minor">
            <a:schemeClr val="dk1"/>
          </a:fontRef>
        </dgm:style>
      </dgm:prSet>
      <dgm:spPr/>
      <dgm:t>
        <a:bodyPr/>
        <a:lstStyle/>
        <a:p>
          <a:pPr algn="ctr">
            <a:buNone/>
          </a:pPr>
          <a:r>
            <a:rPr lang="en-US" sz="2400" b="1" dirty="0"/>
            <a:t> 4 Plants Per Household</a:t>
          </a:r>
        </a:p>
      </dgm:t>
    </dgm:pt>
    <dgm:pt modelId="{3AA25C5A-6AD7-47DA-8AD8-59381908E68B}" type="parTrans" cxnId="{8254D3F0-2A5D-49A0-B331-1A5D90FF5867}">
      <dgm:prSet/>
      <dgm:spPr/>
      <dgm:t>
        <a:bodyPr/>
        <a:lstStyle/>
        <a:p>
          <a:endParaRPr lang="en-CA"/>
        </a:p>
      </dgm:t>
    </dgm:pt>
    <dgm:pt modelId="{CB025546-4657-426F-8B67-D717BE3ACAF2}" type="sibTrans" cxnId="{8254D3F0-2A5D-49A0-B331-1A5D90FF5867}">
      <dgm:prSet/>
      <dgm:spPr/>
      <dgm:t>
        <a:bodyPr/>
        <a:lstStyle/>
        <a:p>
          <a:endParaRPr lang="en-CA"/>
        </a:p>
      </dgm:t>
    </dgm:pt>
    <dgm:pt modelId="{5A408348-DCA0-4051-9EE3-10372DD99B22}" type="pres">
      <dgm:prSet presAssocID="{4526F21F-5656-4B73-A362-E434D2A0C4D7}" presName="Name0" presStyleCnt="0">
        <dgm:presLayoutVars>
          <dgm:dir/>
          <dgm:animLvl val="lvl"/>
          <dgm:resizeHandles val="exact"/>
        </dgm:presLayoutVars>
      </dgm:prSet>
      <dgm:spPr/>
    </dgm:pt>
    <dgm:pt modelId="{BB3BCA09-29F4-4AAE-A83A-C01690FB7757}" type="pres">
      <dgm:prSet presAssocID="{388E8175-060F-49E0-9A17-F92520D47B3A}" presName="linNode" presStyleCnt="0"/>
      <dgm:spPr/>
    </dgm:pt>
    <dgm:pt modelId="{76EE1910-E990-4DDE-A48E-2BB0131549F2}" type="pres">
      <dgm:prSet presAssocID="{388E8175-060F-49E0-9A17-F92520D47B3A}" presName="parentText" presStyleLbl="node1" presStyleIdx="0" presStyleCnt="4" custScaleY="80722">
        <dgm:presLayoutVars>
          <dgm:chMax val="1"/>
          <dgm:bulletEnabled val="1"/>
        </dgm:presLayoutVars>
      </dgm:prSet>
      <dgm:spPr/>
    </dgm:pt>
    <dgm:pt modelId="{C7E8BCE6-E120-40EC-A6A4-62F2DAA33A9F}" type="pres">
      <dgm:prSet presAssocID="{388E8175-060F-49E0-9A17-F92520D47B3A}" presName="descendantText" presStyleLbl="alignAccFollowNode1" presStyleIdx="0" presStyleCnt="4">
        <dgm:presLayoutVars>
          <dgm:bulletEnabled val="1"/>
        </dgm:presLayoutVars>
      </dgm:prSet>
      <dgm:spPr/>
    </dgm:pt>
    <dgm:pt modelId="{852BE108-B781-439B-B7AC-755C1676EE39}" type="pres">
      <dgm:prSet presAssocID="{F4C73003-3234-41E5-95A6-E52C234292C9}" presName="sp" presStyleCnt="0"/>
      <dgm:spPr/>
    </dgm:pt>
    <dgm:pt modelId="{4B4C3EC0-0093-4D94-A6CA-0E5BBC74DCE5}" type="pres">
      <dgm:prSet presAssocID="{B26EA611-5A7F-407A-BB71-10C3949CE13B}" presName="linNode" presStyleCnt="0"/>
      <dgm:spPr/>
    </dgm:pt>
    <dgm:pt modelId="{FD1F14F8-C922-4008-8C16-C30A704CD031}" type="pres">
      <dgm:prSet presAssocID="{B26EA611-5A7F-407A-BB71-10C3949CE13B}" presName="parentText" presStyleLbl="node1" presStyleIdx="1" presStyleCnt="4" custScaleY="77751">
        <dgm:presLayoutVars>
          <dgm:chMax val="1"/>
          <dgm:bulletEnabled val="1"/>
        </dgm:presLayoutVars>
      </dgm:prSet>
      <dgm:spPr/>
    </dgm:pt>
    <dgm:pt modelId="{A7603C33-3BC7-45A0-A010-DAEA912AFB8F}" type="pres">
      <dgm:prSet presAssocID="{B26EA611-5A7F-407A-BB71-10C3949CE13B}" presName="descendantText" presStyleLbl="alignAccFollowNode1" presStyleIdx="1" presStyleCnt="4" custScaleY="47218">
        <dgm:presLayoutVars>
          <dgm:bulletEnabled val="1"/>
        </dgm:presLayoutVars>
      </dgm:prSet>
      <dgm:spPr/>
    </dgm:pt>
    <dgm:pt modelId="{1B2D7D1A-29D5-4F5D-A344-81CA2788E6FA}" type="pres">
      <dgm:prSet presAssocID="{F034B05F-947D-402F-8CB6-3C38CE7E0CC9}" presName="sp" presStyleCnt="0"/>
      <dgm:spPr/>
    </dgm:pt>
    <dgm:pt modelId="{A215632B-E717-4F79-A0A3-6C2F7EDA664A}" type="pres">
      <dgm:prSet presAssocID="{E13CB233-DF4F-4748-9E20-FED20F896294}" presName="linNode" presStyleCnt="0"/>
      <dgm:spPr/>
    </dgm:pt>
    <dgm:pt modelId="{727B77F6-2CEC-43EF-81C9-9864B82DF0BF}" type="pres">
      <dgm:prSet presAssocID="{E13CB233-DF4F-4748-9E20-FED20F896294}" presName="parentText" presStyleLbl="node1" presStyleIdx="2" presStyleCnt="4" custScaleY="76667" custLinFactNeighborX="-1840" custLinFactNeighborY="5582">
        <dgm:presLayoutVars>
          <dgm:chMax val="1"/>
          <dgm:bulletEnabled val="1"/>
        </dgm:presLayoutVars>
      </dgm:prSet>
      <dgm:spPr/>
    </dgm:pt>
    <dgm:pt modelId="{0C935CFA-4E5F-4422-9998-C295BED37FCF}" type="pres">
      <dgm:prSet presAssocID="{E13CB233-DF4F-4748-9E20-FED20F896294}" presName="descendantText" presStyleLbl="alignAccFollowNode1" presStyleIdx="2" presStyleCnt="4" custScaleY="50288">
        <dgm:presLayoutVars>
          <dgm:bulletEnabled val="1"/>
        </dgm:presLayoutVars>
      </dgm:prSet>
      <dgm:spPr/>
    </dgm:pt>
    <dgm:pt modelId="{A0800596-AE51-434E-B7C7-B6A1FF77979B}" type="pres">
      <dgm:prSet presAssocID="{FE811EB4-D8C1-45DE-A4A0-82F3AA04927B}" presName="sp" presStyleCnt="0"/>
      <dgm:spPr/>
    </dgm:pt>
    <dgm:pt modelId="{E3073EB2-DA39-42C0-8993-A1D147205BF4}" type="pres">
      <dgm:prSet presAssocID="{17A7FF85-9500-4E46-B474-D496D7630C30}" presName="linNode" presStyleCnt="0"/>
      <dgm:spPr/>
    </dgm:pt>
    <dgm:pt modelId="{C318130F-E780-49DC-A2D1-D5FC5C53F9A0}" type="pres">
      <dgm:prSet presAssocID="{17A7FF85-9500-4E46-B474-D496D7630C30}" presName="parentText" presStyleLbl="node1" presStyleIdx="3" presStyleCnt="4" custScaleY="83689">
        <dgm:presLayoutVars>
          <dgm:chMax val="1"/>
          <dgm:bulletEnabled val="1"/>
        </dgm:presLayoutVars>
      </dgm:prSet>
      <dgm:spPr/>
    </dgm:pt>
    <dgm:pt modelId="{837FF151-05B9-42AA-8791-BA02BF9FAB1F}" type="pres">
      <dgm:prSet presAssocID="{17A7FF85-9500-4E46-B474-D496D7630C30}" presName="descendantText" presStyleLbl="alignAccFollowNode1" presStyleIdx="3" presStyleCnt="4" custScaleY="60434">
        <dgm:presLayoutVars>
          <dgm:bulletEnabled val="1"/>
        </dgm:presLayoutVars>
      </dgm:prSet>
      <dgm:spPr/>
    </dgm:pt>
  </dgm:ptLst>
  <dgm:cxnLst>
    <dgm:cxn modelId="{3E0E5A09-1A84-4F21-BD4E-F05BB5F1F0C1}" type="presOf" srcId="{17A7FF85-9500-4E46-B474-D496D7630C30}" destId="{C318130F-E780-49DC-A2D1-D5FC5C53F9A0}" srcOrd="0" destOrd="0" presId="urn:microsoft.com/office/officeart/2005/8/layout/vList5"/>
    <dgm:cxn modelId="{F282130B-F661-45E6-9492-3FB7D5BB4C4A}" type="presOf" srcId="{4526F21F-5656-4B73-A362-E434D2A0C4D7}" destId="{5A408348-DCA0-4051-9EE3-10372DD99B22}" srcOrd="0" destOrd="0" presId="urn:microsoft.com/office/officeart/2005/8/layout/vList5"/>
    <dgm:cxn modelId="{F24F726A-637A-4BB9-B1D2-9CC379008C4A}" srcId="{B26EA611-5A7F-407A-BB71-10C3949CE13B}" destId="{931759FC-18C0-47C7-B52A-A863D45E23DF}" srcOrd="0" destOrd="0" parTransId="{0DF9073E-8801-45AA-B526-56C9C4BED592}" sibTransId="{ADA85527-C1BC-419B-9E0C-5E4766BCDE40}"/>
    <dgm:cxn modelId="{BB5A2470-AE86-4DBD-A5AA-55979E0DEAFE}" srcId="{4526F21F-5656-4B73-A362-E434D2A0C4D7}" destId="{B26EA611-5A7F-407A-BB71-10C3949CE13B}" srcOrd="1" destOrd="0" parTransId="{E851813F-443D-4D1D-90FB-79BD996AB646}" sibTransId="{F034B05F-947D-402F-8CB6-3C38CE7E0CC9}"/>
    <dgm:cxn modelId="{229C1B80-D6FE-4B8E-A041-D19896200468}" type="presOf" srcId="{E144293E-E536-4DE2-B40A-CEBA8C30E909}" destId="{C7E8BCE6-E120-40EC-A6A4-62F2DAA33A9F}" srcOrd="0" destOrd="0" presId="urn:microsoft.com/office/officeart/2005/8/layout/vList5"/>
    <dgm:cxn modelId="{9965F093-CC02-43B4-BC23-1FAF65B6A8D5}" srcId="{4526F21F-5656-4B73-A362-E434D2A0C4D7}" destId="{388E8175-060F-49E0-9A17-F92520D47B3A}" srcOrd="0" destOrd="0" parTransId="{18765633-78DF-481F-BE91-6DF9272E25C0}" sibTransId="{F4C73003-3234-41E5-95A6-E52C234292C9}"/>
    <dgm:cxn modelId="{49ED5499-F9CD-4AE4-B3EB-EB1BB62A1329}" type="presOf" srcId="{388E8175-060F-49E0-9A17-F92520D47B3A}" destId="{76EE1910-E990-4DDE-A48E-2BB0131549F2}" srcOrd="0" destOrd="0" presId="urn:microsoft.com/office/officeart/2005/8/layout/vList5"/>
    <dgm:cxn modelId="{6060EC9E-99FC-4414-9158-78494491AE6A}" type="presOf" srcId="{931759FC-18C0-47C7-B52A-A863D45E23DF}" destId="{A7603C33-3BC7-45A0-A010-DAEA912AFB8F}" srcOrd="0" destOrd="0" presId="urn:microsoft.com/office/officeart/2005/8/layout/vList5"/>
    <dgm:cxn modelId="{CFF4379F-D28A-46A3-BB9F-C78EE2B3C151}" type="presOf" srcId="{E13CB233-DF4F-4748-9E20-FED20F896294}" destId="{727B77F6-2CEC-43EF-81C9-9864B82DF0BF}" srcOrd="0" destOrd="0" presId="urn:microsoft.com/office/officeart/2005/8/layout/vList5"/>
    <dgm:cxn modelId="{BCB53AA1-F475-4D00-99AC-D87A68C0D606}" srcId="{4526F21F-5656-4B73-A362-E434D2A0C4D7}" destId="{17A7FF85-9500-4E46-B474-D496D7630C30}" srcOrd="3" destOrd="0" parTransId="{7444F834-B21B-4FE4-95A9-94EE0657FA3A}" sibTransId="{65FCB654-8BB0-45B1-8EA4-5A719DA643B4}"/>
    <dgm:cxn modelId="{2DB1DBA2-44BF-4388-AF09-344BADCA2445}" srcId="{E13CB233-DF4F-4748-9E20-FED20F896294}" destId="{80374AD8-3FFB-4573-9918-973D10EC0875}" srcOrd="0" destOrd="0" parTransId="{FDE3D25F-D6B1-4045-BA4F-004388CA87CD}" sibTransId="{6242B781-0C27-414F-9CB7-A9F0414C2894}"/>
    <dgm:cxn modelId="{D91C25AC-A807-421A-B2EE-66654FD2B6CF}" type="presOf" srcId="{ADDB1B31-7496-401B-B1F5-70E4BA382143}" destId="{837FF151-05B9-42AA-8791-BA02BF9FAB1F}" srcOrd="0" destOrd="0" presId="urn:microsoft.com/office/officeart/2005/8/layout/vList5"/>
    <dgm:cxn modelId="{AED561C2-0079-4083-92C6-EA06C59899C3}" srcId="{17A7FF85-9500-4E46-B474-D496D7630C30}" destId="{ADDB1B31-7496-401B-B1F5-70E4BA382143}" srcOrd="0" destOrd="0" parTransId="{B8A19654-AE7C-45C6-81F5-C748BFEEB124}" sibTransId="{45FCD7AE-F89A-441A-AD05-3DA1C6FEA540}"/>
    <dgm:cxn modelId="{F5C506C3-4B17-455D-A553-4517D66C413F}" type="presOf" srcId="{B26EA611-5A7F-407A-BB71-10C3949CE13B}" destId="{FD1F14F8-C922-4008-8C16-C30A704CD031}" srcOrd="0" destOrd="0" presId="urn:microsoft.com/office/officeart/2005/8/layout/vList5"/>
    <dgm:cxn modelId="{A25507D5-8F5D-4E99-853B-5012E322B572}" type="presOf" srcId="{4FFE94FA-CCF0-4202-AD7A-98CACE9F3BDD}" destId="{C7E8BCE6-E120-40EC-A6A4-62F2DAA33A9F}" srcOrd="0" destOrd="1" presId="urn:microsoft.com/office/officeart/2005/8/layout/vList5"/>
    <dgm:cxn modelId="{CA83A8DA-060F-46A8-8B63-7AEF6E67DEBF}" srcId="{4526F21F-5656-4B73-A362-E434D2A0C4D7}" destId="{E13CB233-DF4F-4748-9E20-FED20F896294}" srcOrd="2" destOrd="0" parTransId="{39614837-2F6C-4C17-9D53-B3B7795D0722}" sibTransId="{FE811EB4-D8C1-45DE-A4A0-82F3AA04927B}"/>
    <dgm:cxn modelId="{B007F7E5-39A3-4215-B987-7006CA0736B7}" type="presOf" srcId="{80374AD8-3FFB-4573-9918-973D10EC0875}" destId="{0C935CFA-4E5F-4422-9998-C295BED37FCF}" srcOrd="0" destOrd="0" presId="urn:microsoft.com/office/officeart/2005/8/layout/vList5"/>
    <dgm:cxn modelId="{D3D9F9E7-F423-4EDC-A99B-ABF8A1A9B1B9}" srcId="{388E8175-060F-49E0-9A17-F92520D47B3A}" destId="{E144293E-E536-4DE2-B40A-CEBA8C30E909}" srcOrd="0" destOrd="0" parTransId="{DBFA7D29-6D2A-44DF-9A60-43EED68A3C29}" sibTransId="{0B88E7C8-10F2-45F8-A3AE-DC51231BE7A9}"/>
    <dgm:cxn modelId="{8254D3F0-2A5D-49A0-B331-1A5D90FF5867}" srcId="{388E8175-060F-49E0-9A17-F92520D47B3A}" destId="{4FFE94FA-CCF0-4202-AD7A-98CACE9F3BDD}" srcOrd="1" destOrd="0" parTransId="{3AA25C5A-6AD7-47DA-8AD8-59381908E68B}" sibTransId="{CB025546-4657-426F-8B67-D717BE3ACAF2}"/>
    <dgm:cxn modelId="{E59B02DD-14F5-449C-BBCF-D72F642288A8}" type="presParOf" srcId="{5A408348-DCA0-4051-9EE3-10372DD99B22}" destId="{BB3BCA09-29F4-4AAE-A83A-C01690FB7757}" srcOrd="0" destOrd="0" presId="urn:microsoft.com/office/officeart/2005/8/layout/vList5"/>
    <dgm:cxn modelId="{92C58AD2-AAB4-47C7-A7A5-266CB0542D46}" type="presParOf" srcId="{BB3BCA09-29F4-4AAE-A83A-C01690FB7757}" destId="{76EE1910-E990-4DDE-A48E-2BB0131549F2}" srcOrd="0" destOrd="0" presId="urn:microsoft.com/office/officeart/2005/8/layout/vList5"/>
    <dgm:cxn modelId="{F73F7D36-D124-4B43-95DB-C1855DC62C79}" type="presParOf" srcId="{BB3BCA09-29F4-4AAE-A83A-C01690FB7757}" destId="{C7E8BCE6-E120-40EC-A6A4-62F2DAA33A9F}" srcOrd="1" destOrd="0" presId="urn:microsoft.com/office/officeart/2005/8/layout/vList5"/>
    <dgm:cxn modelId="{E6836350-6FAE-42D0-94FB-DEF8F280CD55}" type="presParOf" srcId="{5A408348-DCA0-4051-9EE3-10372DD99B22}" destId="{852BE108-B781-439B-B7AC-755C1676EE39}" srcOrd="1" destOrd="0" presId="urn:microsoft.com/office/officeart/2005/8/layout/vList5"/>
    <dgm:cxn modelId="{795A00A5-A8EB-4F21-AD55-4238FBCEFC75}" type="presParOf" srcId="{5A408348-DCA0-4051-9EE3-10372DD99B22}" destId="{4B4C3EC0-0093-4D94-A6CA-0E5BBC74DCE5}" srcOrd="2" destOrd="0" presId="urn:microsoft.com/office/officeart/2005/8/layout/vList5"/>
    <dgm:cxn modelId="{01ED742A-6512-42A7-A759-0B53F5772C86}" type="presParOf" srcId="{4B4C3EC0-0093-4D94-A6CA-0E5BBC74DCE5}" destId="{FD1F14F8-C922-4008-8C16-C30A704CD031}" srcOrd="0" destOrd="0" presId="urn:microsoft.com/office/officeart/2005/8/layout/vList5"/>
    <dgm:cxn modelId="{4891C79D-B597-459A-968E-23304E62EA9D}" type="presParOf" srcId="{4B4C3EC0-0093-4D94-A6CA-0E5BBC74DCE5}" destId="{A7603C33-3BC7-45A0-A010-DAEA912AFB8F}" srcOrd="1" destOrd="0" presId="urn:microsoft.com/office/officeart/2005/8/layout/vList5"/>
    <dgm:cxn modelId="{BE3C3AB6-0197-4438-AFAE-94BFB0C68282}" type="presParOf" srcId="{5A408348-DCA0-4051-9EE3-10372DD99B22}" destId="{1B2D7D1A-29D5-4F5D-A344-81CA2788E6FA}" srcOrd="3" destOrd="0" presId="urn:microsoft.com/office/officeart/2005/8/layout/vList5"/>
    <dgm:cxn modelId="{F3B27060-33D8-4A63-8A8A-B2BD9FC92789}" type="presParOf" srcId="{5A408348-DCA0-4051-9EE3-10372DD99B22}" destId="{A215632B-E717-4F79-A0A3-6C2F7EDA664A}" srcOrd="4" destOrd="0" presId="urn:microsoft.com/office/officeart/2005/8/layout/vList5"/>
    <dgm:cxn modelId="{B4CB2D49-E902-4FAD-A73D-8DB402487818}" type="presParOf" srcId="{A215632B-E717-4F79-A0A3-6C2F7EDA664A}" destId="{727B77F6-2CEC-43EF-81C9-9864B82DF0BF}" srcOrd="0" destOrd="0" presId="urn:microsoft.com/office/officeart/2005/8/layout/vList5"/>
    <dgm:cxn modelId="{FE6A9B6B-E8A4-45AD-B831-E606127DF1DF}" type="presParOf" srcId="{A215632B-E717-4F79-A0A3-6C2F7EDA664A}" destId="{0C935CFA-4E5F-4422-9998-C295BED37FCF}" srcOrd="1" destOrd="0" presId="urn:microsoft.com/office/officeart/2005/8/layout/vList5"/>
    <dgm:cxn modelId="{7FD82DC7-FC7F-4D93-A16E-95586C1B453B}" type="presParOf" srcId="{5A408348-DCA0-4051-9EE3-10372DD99B22}" destId="{A0800596-AE51-434E-B7C7-B6A1FF77979B}" srcOrd="5" destOrd="0" presId="urn:microsoft.com/office/officeart/2005/8/layout/vList5"/>
    <dgm:cxn modelId="{B47B2259-1044-424C-B72D-7E959BB3C41C}" type="presParOf" srcId="{5A408348-DCA0-4051-9EE3-10372DD99B22}" destId="{E3073EB2-DA39-42C0-8993-A1D147205BF4}" srcOrd="6" destOrd="0" presId="urn:microsoft.com/office/officeart/2005/8/layout/vList5"/>
    <dgm:cxn modelId="{64F6253A-2D47-42A0-9F89-A30381BEAA3B}" type="presParOf" srcId="{E3073EB2-DA39-42C0-8993-A1D147205BF4}" destId="{C318130F-E780-49DC-A2D1-D5FC5C53F9A0}" srcOrd="0" destOrd="0" presId="urn:microsoft.com/office/officeart/2005/8/layout/vList5"/>
    <dgm:cxn modelId="{8D8FF5FF-EFCB-4AC5-922D-163FAF1A31F5}" type="presParOf" srcId="{E3073EB2-DA39-42C0-8993-A1D147205BF4}" destId="{837FF151-05B9-42AA-8791-BA02BF9FAB1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934619-3CA9-4B8F-A554-B7A66E811416}" type="doc">
      <dgm:prSet loTypeId="urn:microsoft.com/office/officeart/2016/7/layout/BasicProcessNew" loCatId="process" qsTypeId="urn:microsoft.com/office/officeart/2005/8/quickstyle/simple5" qsCatId="simple" csTypeId="urn:microsoft.com/office/officeart/2005/8/colors/colorful1" csCatId="colorful" phldr="1"/>
      <dgm:spPr/>
      <dgm:t>
        <a:bodyPr/>
        <a:lstStyle/>
        <a:p>
          <a:endParaRPr lang="en-US"/>
        </a:p>
      </dgm:t>
    </dgm:pt>
    <dgm:pt modelId="{96BCFC60-7918-4731-AE68-DF5522F4BEFC}">
      <dgm:prSet custT="1">
        <dgm:style>
          <a:lnRef idx="2">
            <a:schemeClr val="accent3"/>
          </a:lnRef>
          <a:fillRef idx="1">
            <a:schemeClr val="lt1"/>
          </a:fillRef>
          <a:effectRef idx="0">
            <a:schemeClr val="accent3"/>
          </a:effectRef>
          <a:fontRef idx="minor">
            <a:schemeClr val="dk1"/>
          </a:fontRef>
        </dgm:style>
      </dgm:prSet>
      <dgm:spPr/>
      <dgm:t>
        <a:bodyPr/>
        <a:lstStyle/>
        <a:p>
          <a:r>
            <a:rPr lang="en-CA" sz="1600" b="1" dirty="0">
              <a:solidFill>
                <a:schemeClr val="tx1"/>
              </a:solidFill>
            </a:rPr>
            <a:t> </a:t>
          </a:r>
          <a:r>
            <a:rPr lang="en-CA" sz="2000" b="1" dirty="0">
              <a:solidFill>
                <a:schemeClr val="tx1"/>
              </a:solidFill>
            </a:rPr>
            <a:t>CONSUMPTION APPROVED FOR: </a:t>
          </a:r>
        </a:p>
        <a:p>
          <a:r>
            <a:rPr lang="en-CA" sz="2000" b="1" dirty="0">
              <a:solidFill>
                <a:schemeClr val="tx1"/>
              </a:solidFill>
            </a:rPr>
            <a:t>Adults Only</a:t>
          </a:r>
        </a:p>
        <a:p>
          <a:r>
            <a:rPr lang="en-CA" sz="2000" b="1" dirty="0">
              <a:solidFill>
                <a:schemeClr val="tx1"/>
              </a:solidFill>
            </a:rPr>
            <a:t>Privately Owned Residences </a:t>
          </a:r>
        </a:p>
        <a:p>
          <a:r>
            <a:rPr lang="en-CA" sz="2000" b="1" dirty="0">
              <a:solidFill>
                <a:schemeClr val="tx1"/>
              </a:solidFill>
            </a:rPr>
            <a:t> May Be restricted by Lease, Landlord or Condo Bylaws.</a:t>
          </a:r>
        </a:p>
        <a:p>
          <a:r>
            <a:rPr lang="en-CA" sz="2000" b="1" dirty="0"/>
            <a:t>POSSESSION  30 Grams for Adults Only.</a:t>
          </a:r>
          <a:r>
            <a:rPr lang="en-CA" sz="2000" b="1" dirty="0">
              <a:solidFill>
                <a:schemeClr val="tx1"/>
              </a:solidFill>
            </a:rPr>
            <a:t> </a:t>
          </a:r>
          <a:endParaRPr lang="en-US" sz="2000" b="1" dirty="0"/>
        </a:p>
      </dgm:t>
    </dgm:pt>
    <dgm:pt modelId="{30869B2E-55BA-409A-8CB5-7396647C1E08}" type="parTrans" cxnId="{8681BE40-C298-4E89-9E5D-BFF29BC8CA09}">
      <dgm:prSet/>
      <dgm:spPr/>
      <dgm:t>
        <a:bodyPr/>
        <a:lstStyle/>
        <a:p>
          <a:endParaRPr lang="en-US"/>
        </a:p>
      </dgm:t>
    </dgm:pt>
    <dgm:pt modelId="{9BBF7F9C-FADE-403B-B1AC-2185F2D9A704}" type="sibTrans" cxnId="{8681BE40-C298-4E89-9E5D-BFF29BC8CA09}">
      <dgm:prSet/>
      <dgm:spPr/>
      <dgm:t>
        <a:bodyPr/>
        <a:lstStyle/>
        <a:p>
          <a:endParaRPr lang="en-US"/>
        </a:p>
      </dgm:t>
    </dgm:pt>
    <dgm:pt modelId="{759699E9-267F-40CF-9BEF-3EDBF769CA94}">
      <dgm:prSet custT="1">
        <dgm:style>
          <a:lnRef idx="2">
            <a:schemeClr val="accent3"/>
          </a:lnRef>
          <a:fillRef idx="1">
            <a:schemeClr val="lt1"/>
          </a:fillRef>
          <a:effectRef idx="0">
            <a:schemeClr val="accent3"/>
          </a:effectRef>
          <a:fontRef idx="minor">
            <a:schemeClr val="dk1"/>
          </a:fontRef>
        </dgm:style>
      </dgm:prSet>
      <dgm:spPr/>
      <dgm:t>
        <a:bodyPr/>
        <a:lstStyle/>
        <a:p>
          <a:r>
            <a:rPr lang="en-CA" sz="2000" b="1"/>
            <a:t>RETAIL APPROVED FOR:  Online or Approved Stores Away from Locations Where Minors Gather   </a:t>
          </a:r>
          <a:endParaRPr lang="en-US" sz="2000" b="1" dirty="0"/>
        </a:p>
      </dgm:t>
    </dgm:pt>
    <dgm:pt modelId="{046A8AD2-CB00-4E0C-B3C5-3F4F14CC01C2}" type="parTrans" cxnId="{33406517-9763-4A70-9A5B-8162A1C786B0}">
      <dgm:prSet/>
      <dgm:spPr/>
      <dgm:t>
        <a:bodyPr/>
        <a:lstStyle/>
        <a:p>
          <a:endParaRPr lang="en-US"/>
        </a:p>
      </dgm:t>
    </dgm:pt>
    <dgm:pt modelId="{65D5ED4E-1BB3-4CFF-B4A2-2CC131A03662}" type="sibTrans" cxnId="{33406517-9763-4A70-9A5B-8162A1C786B0}">
      <dgm:prSet/>
      <dgm:spPr/>
      <dgm:t>
        <a:bodyPr/>
        <a:lstStyle/>
        <a:p>
          <a:endParaRPr lang="en-US"/>
        </a:p>
      </dgm:t>
    </dgm:pt>
    <dgm:pt modelId="{B340B180-1FC9-44A0-AD83-D23B37FAF2F8}">
      <dgm:prSet custT="1">
        <dgm:style>
          <a:lnRef idx="2">
            <a:schemeClr val="accent3"/>
          </a:lnRef>
          <a:fillRef idx="1">
            <a:schemeClr val="lt1"/>
          </a:fillRef>
          <a:effectRef idx="0">
            <a:schemeClr val="accent3"/>
          </a:effectRef>
          <a:fontRef idx="minor">
            <a:schemeClr val="dk1"/>
          </a:fontRef>
        </dgm:style>
      </dgm:prSet>
      <dgm:spPr/>
      <dgm:t>
        <a:bodyPr/>
        <a:lstStyle/>
        <a:p>
          <a:r>
            <a:rPr lang="en-US" sz="2000" b="1"/>
            <a:t>BILL C-46  Zero Tolerance for Impaired Driving</a:t>
          </a:r>
          <a:endParaRPr lang="en-US" sz="2000" b="1" dirty="0"/>
        </a:p>
      </dgm:t>
    </dgm:pt>
    <dgm:pt modelId="{43C3D4F0-5345-413D-994D-71F621A784A4}" type="parTrans" cxnId="{A24F6666-601D-4CDD-A5A3-3B582E05DFAA}">
      <dgm:prSet/>
      <dgm:spPr/>
      <dgm:t>
        <a:bodyPr/>
        <a:lstStyle/>
        <a:p>
          <a:endParaRPr lang="en-CA"/>
        </a:p>
      </dgm:t>
    </dgm:pt>
    <dgm:pt modelId="{53846946-2BE3-4046-A140-7EC73107385F}" type="sibTrans" cxnId="{A24F6666-601D-4CDD-A5A3-3B582E05DFAA}">
      <dgm:prSet/>
      <dgm:spPr/>
      <dgm:t>
        <a:bodyPr/>
        <a:lstStyle/>
        <a:p>
          <a:endParaRPr lang="en-CA"/>
        </a:p>
      </dgm:t>
    </dgm:pt>
    <dgm:pt modelId="{B31F286F-9E93-455C-800F-12D6183EEE66}">
      <dgm:prSet custT="1">
        <dgm:style>
          <a:lnRef idx="2">
            <a:schemeClr val="accent3"/>
          </a:lnRef>
          <a:fillRef idx="1">
            <a:schemeClr val="lt1"/>
          </a:fillRef>
          <a:effectRef idx="0">
            <a:schemeClr val="accent3"/>
          </a:effectRef>
          <a:fontRef idx="minor">
            <a:schemeClr val="dk1"/>
          </a:fontRef>
        </dgm:style>
      </dgm:prSet>
      <dgm:spPr>
        <a:ln/>
      </dgm:spPr>
      <dgm:t>
        <a:bodyPr/>
        <a:lstStyle/>
        <a:p>
          <a:r>
            <a:rPr lang="en-CA" sz="2000" b="1"/>
            <a:t>VEHICLES APPROVED FOR: Transportation Only In Sealed Package. </a:t>
          </a:r>
          <a:endParaRPr lang="en-US" sz="2000" dirty="0"/>
        </a:p>
      </dgm:t>
    </dgm:pt>
    <dgm:pt modelId="{FF4B5DA8-07DF-4170-88AF-B85A21AFF510}" type="sibTrans" cxnId="{3191CC56-5664-46A7-B231-25DB426B322F}">
      <dgm:prSet/>
      <dgm:spPr/>
      <dgm:t>
        <a:bodyPr/>
        <a:lstStyle/>
        <a:p>
          <a:endParaRPr lang="en-US"/>
        </a:p>
      </dgm:t>
    </dgm:pt>
    <dgm:pt modelId="{1A648EF3-B10A-4109-BF27-B8D9F4ADDC1F}" type="parTrans" cxnId="{3191CC56-5664-46A7-B231-25DB426B322F}">
      <dgm:prSet/>
      <dgm:spPr/>
      <dgm:t>
        <a:bodyPr/>
        <a:lstStyle/>
        <a:p>
          <a:endParaRPr lang="en-US"/>
        </a:p>
      </dgm:t>
    </dgm:pt>
    <dgm:pt modelId="{17D70C77-DBD6-41B7-8A59-5523681A351E}" type="pres">
      <dgm:prSet presAssocID="{89934619-3CA9-4B8F-A554-B7A66E811416}" presName="Name0" presStyleCnt="0">
        <dgm:presLayoutVars>
          <dgm:dir/>
          <dgm:resizeHandles val="exact"/>
        </dgm:presLayoutVars>
      </dgm:prSet>
      <dgm:spPr/>
    </dgm:pt>
    <dgm:pt modelId="{7CB65E7A-0E8D-43BF-98C2-5B723CADF13E}" type="pres">
      <dgm:prSet presAssocID="{96BCFC60-7918-4731-AE68-DF5522F4BEFC}" presName="node" presStyleLbl="node1" presStyleIdx="0" presStyleCnt="7" custScaleX="140236" custScaleY="161524">
        <dgm:presLayoutVars>
          <dgm:bulletEnabled val="1"/>
        </dgm:presLayoutVars>
      </dgm:prSet>
      <dgm:spPr/>
    </dgm:pt>
    <dgm:pt modelId="{323516CE-B829-4F16-87A6-4EE3AE071AD9}" type="pres">
      <dgm:prSet presAssocID="{9BBF7F9C-FADE-403B-B1AC-2185F2D9A704}" presName="sibTransSpacerBeforeConnector" presStyleCnt="0"/>
      <dgm:spPr/>
    </dgm:pt>
    <dgm:pt modelId="{FF8A6172-F49D-46D0-B73D-A34BC9648D4C}" type="pres">
      <dgm:prSet presAssocID="{9BBF7F9C-FADE-403B-B1AC-2185F2D9A704}" presName="sibTrans" presStyleLbl="node1" presStyleIdx="1" presStyleCnt="7"/>
      <dgm:spPr/>
    </dgm:pt>
    <dgm:pt modelId="{58E0626A-BBE0-4E91-8AFE-FF88B4070FD9}" type="pres">
      <dgm:prSet presAssocID="{9BBF7F9C-FADE-403B-B1AC-2185F2D9A704}" presName="sibTransSpacerAfterConnector" presStyleCnt="0"/>
      <dgm:spPr/>
    </dgm:pt>
    <dgm:pt modelId="{4AE19513-ED34-4471-AE2B-2CB175FF7154}" type="pres">
      <dgm:prSet presAssocID="{B31F286F-9E93-455C-800F-12D6183EEE66}" presName="node" presStyleLbl="node1" presStyleIdx="2" presStyleCnt="7" custScaleX="137566" custScaleY="161524">
        <dgm:presLayoutVars>
          <dgm:bulletEnabled val="1"/>
        </dgm:presLayoutVars>
      </dgm:prSet>
      <dgm:spPr/>
    </dgm:pt>
    <dgm:pt modelId="{B22B1DF1-CF40-4716-9E7A-4039F9C0DFE0}" type="pres">
      <dgm:prSet presAssocID="{FF4B5DA8-07DF-4170-88AF-B85A21AFF510}" presName="sibTransSpacerBeforeConnector" presStyleCnt="0"/>
      <dgm:spPr/>
    </dgm:pt>
    <dgm:pt modelId="{CFB22EBD-1E68-4C32-B0D3-08E094E2283C}" type="pres">
      <dgm:prSet presAssocID="{FF4B5DA8-07DF-4170-88AF-B85A21AFF510}" presName="sibTrans" presStyleLbl="node1" presStyleIdx="3" presStyleCnt="7"/>
      <dgm:spPr/>
    </dgm:pt>
    <dgm:pt modelId="{E8CC101A-2114-4B6B-B6DD-D33B8BC0A357}" type="pres">
      <dgm:prSet presAssocID="{FF4B5DA8-07DF-4170-88AF-B85A21AFF510}" presName="sibTransSpacerAfterConnector" presStyleCnt="0"/>
      <dgm:spPr/>
    </dgm:pt>
    <dgm:pt modelId="{0A971417-A540-4040-8124-9C6F2956D805}" type="pres">
      <dgm:prSet presAssocID="{759699E9-267F-40CF-9BEF-3EDBF769CA94}" presName="node" presStyleLbl="node1" presStyleIdx="4" presStyleCnt="7" custScaleY="162018">
        <dgm:presLayoutVars>
          <dgm:bulletEnabled val="1"/>
        </dgm:presLayoutVars>
      </dgm:prSet>
      <dgm:spPr/>
    </dgm:pt>
    <dgm:pt modelId="{C11852B8-94B9-4D5D-8342-85A548441EB6}" type="pres">
      <dgm:prSet presAssocID="{65D5ED4E-1BB3-4CFF-B4A2-2CC131A03662}" presName="sibTransSpacerBeforeConnector" presStyleCnt="0"/>
      <dgm:spPr/>
    </dgm:pt>
    <dgm:pt modelId="{3233E455-B668-4E5F-B9F4-A699BB6F0BE6}" type="pres">
      <dgm:prSet presAssocID="{65D5ED4E-1BB3-4CFF-B4A2-2CC131A03662}" presName="sibTrans" presStyleLbl="node1" presStyleIdx="5" presStyleCnt="7"/>
      <dgm:spPr/>
    </dgm:pt>
    <dgm:pt modelId="{711ECBF0-885A-425B-A2D6-AEAF5DD0364F}" type="pres">
      <dgm:prSet presAssocID="{65D5ED4E-1BB3-4CFF-B4A2-2CC131A03662}" presName="sibTransSpacerAfterConnector" presStyleCnt="0"/>
      <dgm:spPr/>
    </dgm:pt>
    <dgm:pt modelId="{A0FC0926-5DD1-40AE-BA19-CBFB63299302}" type="pres">
      <dgm:prSet presAssocID="{B340B180-1FC9-44A0-AD83-D23B37FAF2F8}" presName="node" presStyleLbl="node1" presStyleIdx="6" presStyleCnt="7" custScaleY="161524" custLinFactNeighborX="20005" custLinFactNeighborY="-8605">
        <dgm:presLayoutVars>
          <dgm:bulletEnabled val="1"/>
        </dgm:presLayoutVars>
      </dgm:prSet>
      <dgm:spPr/>
    </dgm:pt>
  </dgm:ptLst>
  <dgm:cxnLst>
    <dgm:cxn modelId="{917B2315-A2F3-479F-987D-380AABD29A71}" type="presOf" srcId="{759699E9-267F-40CF-9BEF-3EDBF769CA94}" destId="{0A971417-A540-4040-8124-9C6F2956D805}" srcOrd="0" destOrd="0" presId="urn:microsoft.com/office/officeart/2016/7/layout/BasicProcessNew"/>
    <dgm:cxn modelId="{33406517-9763-4A70-9A5B-8162A1C786B0}" srcId="{89934619-3CA9-4B8F-A554-B7A66E811416}" destId="{759699E9-267F-40CF-9BEF-3EDBF769CA94}" srcOrd="2" destOrd="0" parTransId="{046A8AD2-CB00-4E0C-B3C5-3F4F14CC01C2}" sibTransId="{65D5ED4E-1BB3-4CFF-B4A2-2CC131A03662}"/>
    <dgm:cxn modelId="{4F678220-6A7B-4217-8BBA-442B4AEFF743}" type="presOf" srcId="{B340B180-1FC9-44A0-AD83-D23B37FAF2F8}" destId="{A0FC0926-5DD1-40AE-BA19-CBFB63299302}" srcOrd="0" destOrd="0" presId="urn:microsoft.com/office/officeart/2016/7/layout/BasicProcessNew"/>
    <dgm:cxn modelId="{FF622829-478E-43EB-BF73-19071370F2D7}" type="presOf" srcId="{96BCFC60-7918-4731-AE68-DF5522F4BEFC}" destId="{7CB65E7A-0E8D-43BF-98C2-5B723CADF13E}" srcOrd="0" destOrd="0" presId="urn:microsoft.com/office/officeart/2016/7/layout/BasicProcessNew"/>
    <dgm:cxn modelId="{9D36BC38-BF3B-4EB5-B442-8ED927A3637C}" type="presOf" srcId="{9BBF7F9C-FADE-403B-B1AC-2185F2D9A704}" destId="{FF8A6172-F49D-46D0-B73D-A34BC9648D4C}" srcOrd="0" destOrd="0" presId="urn:microsoft.com/office/officeart/2016/7/layout/BasicProcessNew"/>
    <dgm:cxn modelId="{8681BE40-C298-4E89-9E5D-BFF29BC8CA09}" srcId="{89934619-3CA9-4B8F-A554-B7A66E811416}" destId="{96BCFC60-7918-4731-AE68-DF5522F4BEFC}" srcOrd="0" destOrd="0" parTransId="{30869B2E-55BA-409A-8CB5-7396647C1E08}" sibTransId="{9BBF7F9C-FADE-403B-B1AC-2185F2D9A704}"/>
    <dgm:cxn modelId="{A24F6666-601D-4CDD-A5A3-3B582E05DFAA}" srcId="{89934619-3CA9-4B8F-A554-B7A66E811416}" destId="{B340B180-1FC9-44A0-AD83-D23B37FAF2F8}" srcOrd="3" destOrd="0" parTransId="{43C3D4F0-5345-413D-994D-71F621A784A4}" sibTransId="{53846946-2BE3-4046-A140-7EC73107385F}"/>
    <dgm:cxn modelId="{3191CC56-5664-46A7-B231-25DB426B322F}" srcId="{89934619-3CA9-4B8F-A554-B7A66E811416}" destId="{B31F286F-9E93-455C-800F-12D6183EEE66}" srcOrd="1" destOrd="0" parTransId="{1A648EF3-B10A-4109-BF27-B8D9F4ADDC1F}" sibTransId="{FF4B5DA8-07DF-4170-88AF-B85A21AFF510}"/>
    <dgm:cxn modelId="{E7281185-6D15-4EB8-8605-54B63B2922F9}" type="presOf" srcId="{89934619-3CA9-4B8F-A554-B7A66E811416}" destId="{17D70C77-DBD6-41B7-8A59-5523681A351E}" srcOrd="0" destOrd="0" presId="urn:microsoft.com/office/officeart/2016/7/layout/BasicProcessNew"/>
    <dgm:cxn modelId="{AD7A95A6-24FA-452C-8D7E-80613F9DB96B}" type="presOf" srcId="{FF4B5DA8-07DF-4170-88AF-B85A21AFF510}" destId="{CFB22EBD-1E68-4C32-B0D3-08E094E2283C}" srcOrd="0" destOrd="0" presId="urn:microsoft.com/office/officeart/2016/7/layout/BasicProcessNew"/>
    <dgm:cxn modelId="{B49647D4-411C-4459-A015-E32808470C1A}" type="presOf" srcId="{B31F286F-9E93-455C-800F-12D6183EEE66}" destId="{4AE19513-ED34-4471-AE2B-2CB175FF7154}" srcOrd="0" destOrd="0" presId="urn:microsoft.com/office/officeart/2016/7/layout/BasicProcessNew"/>
    <dgm:cxn modelId="{B216BBD5-122E-4977-AAC5-56F3CE40F2ED}" type="presOf" srcId="{65D5ED4E-1BB3-4CFF-B4A2-2CC131A03662}" destId="{3233E455-B668-4E5F-B9F4-A699BB6F0BE6}" srcOrd="0" destOrd="0" presId="urn:microsoft.com/office/officeart/2016/7/layout/BasicProcessNew"/>
    <dgm:cxn modelId="{8F335FB9-444E-452B-B092-36EBB13D9BB9}" type="presParOf" srcId="{17D70C77-DBD6-41B7-8A59-5523681A351E}" destId="{7CB65E7A-0E8D-43BF-98C2-5B723CADF13E}" srcOrd="0" destOrd="0" presId="urn:microsoft.com/office/officeart/2016/7/layout/BasicProcessNew"/>
    <dgm:cxn modelId="{07084DF8-9FC0-4E9E-B834-92508B5F73A8}" type="presParOf" srcId="{17D70C77-DBD6-41B7-8A59-5523681A351E}" destId="{323516CE-B829-4F16-87A6-4EE3AE071AD9}" srcOrd="1" destOrd="0" presId="urn:microsoft.com/office/officeart/2016/7/layout/BasicProcessNew"/>
    <dgm:cxn modelId="{7872A13C-B6F8-4BB6-A2BE-AE5A7C0F4CB7}" type="presParOf" srcId="{17D70C77-DBD6-41B7-8A59-5523681A351E}" destId="{FF8A6172-F49D-46D0-B73D-A34BC9648D4C}" srcOrd="2" destOrd="0" presId="urn:microsoft.com/office/officeart/2016/7/layout/BasicProcessNew"/>
    <dgm:cxn modelId="{06F411FE-6073-4C82-A996-FEB717D16877}" type="presParOf" srcId="{17D70C77-DBD6-41B7-8A59-5523681A351E}" destId="{58E0626A-BBE0-4E91-8AFE-FF88B4070FD9}" srcOrd="3" destOrd="0" presId="urn:microsoft.com/office/officeart/2016/7/layout/BasicProcessNew"/>
    <dgm:cxn modelId="{8ADEB455-7547-47B1-A621-2667E62967CE}" type="presParOf" srcId="{17D70C77-DBD6-41B7-8A59-5523681A351E}" destId="{4AE19513-ED34-4471-AE2B-2CB175FF7154}" srcOrd="4" destOrd="0" presId="urn:microsoft.com/office/officeart/2016/7/layout/BasicProcessNew"/>
    <dgm:cxn modelId="{51A05C2A-7B12-4C16-AB76-F0B12605077C}" type="presParOf" srcId="{17D70C77-DBD6-41B7-8A59-5523681A351E}" destId="{B22B1DF1-CF40-4716-9E7A-4039F9C0DFE0}" srcOrd="5" destOrd="0" presId="urn:microsoft.com/office/officeart/2016/7/layout/BasicProcessNew"/>
    <dgm:cxn modelId="{157084DE-F903-4905-84A0-203EE72E2EC7}" type="presParOf" srcId="{17D70C77-DBD6-41B7-8A59-5523681A351E}" destId="{CFB22EBD-1E68-4C32-B0D3-08E094E2283C}" srcOrd="6" destOrd="0" presId="urn:microsoft.com/office/officeart/2016/7/layout/BasicProcessNew"/>
    <dgm:cxn modelId="{50746176-F3B9-42CB-9332-9949B411DA1D}" type="presParOf" srcId="{17D70C77-DBD6-41B7-8A59-5523681A351E}" destId="{E8CC101A-2114-4B6B-B6DD-D33B8BC0A357}" srcOrd="7" destOrd="0" presId="urn:microsoft.com/office/officeart/2016/7/layout/BasicProcessNew"/>
    <dgm:cxn modelId="{56535308-4583-4AA0-BE3E-7353A2C3A397}" type="presParOf" srcId="{17D70C77-DBD6-41B7-8A59-5523681A351E}" destId="{0A971417-A540-4040-8124-9C6F2956D805}" srcOrd="8" destOrd="0" presId="urn:microsoft.com/office/officeart/2016/7/layout/BasicProcessNew"/>
    <dgm:cxn modelId="{C83FCB99-BF0F-4452-90BF-8470715A841C}" type="presParOf" srcId="{17D70C77-DBD6-41B7-8A59-5523681A351E}" destId="{C11852B8-94B9-4D5D-8342-85A548441EB6}" srcOrd="9" destOrd="0" presId="urn:microsoft.com/office/officeart/2016/7/layout/BasicProcessNew"/>
    <dgm:cxn modelId="{B1D1E10B-7993-4A91-9BF7-619AE2D9B416}" type="presParOf" srcId="{17D70C77-DBD6-41B7-8A59-5523681A351E}" destId="{3233E455-B668-4E5F-B9F4-A699BB6F0BE6}" srcOrd="10" destOrd="0" presId="urn:microsoft.com/office/officeart/2016/7/layout/BasicProcessNew"/>
    <dgm:cxn modelId="{240BA3F0-E446-4A7C-AB46-67E9A404FA42}" type="presParOf" srcId="{17D70C77-DBD6-41B7-8A59-5523681A351E}" destId="{711ECBF0-885A-425B-A2D6-AEAF5DD0364F}" srcOrd="11" destOrd="0" presId="urn:microsoft.com/office/officeart/2016/7/layout/BasicProcessNew"/>
    <dgm:cxn modelId="{F72CD3DD-C057-407B-8E87-1E80B3132DF7}" type="presParOf" srcId="{17D70C77-DBD6-41B7-8A59-5523681A351E}" destId="{A0FC0926-5DD1-40AE-BA19-CBFB63299302}" srcOrd="12"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934619-3CA9-4B8F-A554-B7A66E811416}" type="doc">
      <dgm:prSet loTypeId="urn:microsoft.com/office/officeart/2016/7/layout/BasicProcessNew" loCatId="process" qsTypeId="urn:microsoft.com/office/officeart/2005/8/quickstyle/simple5" qsCatId="simple" csTypeId="urn:microsoft.com/office/officeart/2005/8/colors/colorful1" csCatId="colorful" phldr="1"/>
      <dgm:spPr/>
      <dgm:t>
        <a:bodyPr/>
        <a:lstStyle/>
        <a:p>
          <a:endParaRPr lang="en-US"/>
        </a:p>
      </dgm:t>
    </dgm:pt>
    <dgm:pt modelId="{96BCFC60-7918-4731-AE68-DF5522F4BEFC}">
      <dgm:prSet custT="1">
        <dgm:style>
          <a:lnRef idx="2">
            <a:schemeClr val="accent3"/>
          </a:lnRef>
          <a:fillRef idx="1">
            <a:schemeClr val="lt1"/>
          </a:fillRef>
          <a:effectRef idx="0">
            <a:schemeClr val="accent3"/>
          </a:effectRef>
          <a:fontRef idx="minor">
            <a:schemeClr val="dk1"/>
          </a:fontRef>
        </dgm:style>
      </dgm:prSet>
      <dgm:spPr/>
      <dgm:t>
        <a:bodyPr/>
        <a:lstStyle/>
        <a:p>
          <a:r>
            <a:rPr lang="en-CA" sz="2000" b="1" dirty="0">
              <a:solidFill>
                <a:schemeClr val="tx1"/>
              </a:solidFill>
            </a:rPr>
            <a:t> </a:t>
          </a:r>
          <a:r>
            <a:rPr lang="en-CA" sz="2800" b="1" dirty="0">
              <a:solidFill>
                <a:schemeClr val="tx1"/>
              </a:solidFill>
            </a:rPr>
            <a:t>LEGAL AGE</a:t>
          </a:r>
        </a:p>
        <a:p>
          <a:endParaRPr lang="en-CA" sz="1600" b="1" dirty="0">
            <a:solidFill>
              <a:schemeClr val="tx1"/>
            </a:solidFill>
          </a:endParaRPr>
        </a:p>
        <a:p>
          <a:r>
            <a:rPr lang="en-CA" sz="2000" b="1" dirty="0">
              <a:solidFill>
                <a:schemeClr val="tx1"/>
              </a:solidFill>
            </a:rPr>
            <a:t>18</a:t>
          </a:r>
        </a:p>
        <a:p>
          <a:r>
            <a:rPr lang="en-CA" sz="2000" b="1" dirty="0">
              <a:solidFill>
                <a:schemeClr val="tx1"/>
              </a:solidFill>
            </a:rPr>
            <a:t> Alberta Quebec</a:t>
          </a:r>
        </a:p>
        <a:p>
          <a:r>
            <a:rPr lang="en-CA" sz="2000" b="1" dirty="0">
              <a:solidFill>
                <a:schemeClr val="tx1"/>
              </a:solidFill>
            </a:rPr>
            <a:t> </a:t>
          </a:r>
        </a:p>
        <a:p>
          <a:endParaRPr lang="en-CA" sz="2000" b="1" dirty="0">
            <a:solidFill>
              <a:schemeClr val="tx1"/>
            </a:solidFill>
          </a:endParaRPr>
        </a:p>
        <a:p>
          <a:r>
            <a:rPr lang="en-CA" sz="2000" b="1" dirty="0">
              <a:solidFill>
                <a:schemeClr val="tx1"/>
              </a:solidFill>
            </a:rPr>
            <a:t> 19 </a:t>
          </a:r>
        </a:p>
        <a:p>
          <a:r>
            <a:rPr lang="en-CA" sz="2000" b="1" dirty="0">
              <a:solidFill>
                <a:schemeClr val="tx1"/>
              </a:solidFill>
            </a:rPr>
            <a:t>Rest of</a:t>
          </a:r>
        </a:p>
        <a:p>
          <a:r>
            <a:rPr lang="en-CA" sz="2000" b="1" dirty="0">
              <a:solidFill>
                <a:schemeClr val="tx1"/>
              </a:solidFill>
            </a:rPr>
            <a:t>Canada</a:t>
          </a:r>
          <a:endParaRPr lang="en-US" sz="2000" b="1" dirty="0"/>
        </a:p>
      </dgm:t>
    </dgm:pt>
    <dgm:pt modelId="{30869B2E-55BA-409A-8CB5-7396647C1E08}" type="parTrans" cxnId="{8681BE40-C298-4E89-9E5D-BFF29BC8CA09}">
      <dgm:prSet/>
      <dgm:spPr/>
      <dgm:t>
        <a:bodyPr/>
        <a:lstStyle/>
        <a:p>
          <a:endParaRPr lang="en-US"/>
        </a:p>
      </dgm:t>
    </dgm:pt>
    <dgm:pt modelId="{9BBF7F9C-FADE-403B-B1AC-2185F2D9A704}" type="sibTrans" cxnId="{8681BE40-C298-4E89-9E5D-BFF29BC8CA09}">
      <dgm:prSet/>
      <dgm:spPr/>
      <dgm:t>
        <a:bodyPr/>
        <a:lstStyle/>
        <a:p>
          <a:endParaRPr lang="en-US"/>
        </a:p>
      </dgm:t>
    </dgm:pt>
    <dgm:pt modelId="{759699E9-267F-40CF-9BEF-3EDBF769CA94}">
      <dgm:prSet custT="1">
        <dgm:style>
          <a:lnRef idx="2">
            <a:schemeClr val="accent3"/>
          </a:lnRef>
          <a:fillRef idx="1">
            <a:schemeClr val="lt1"/>
          </a:fillRef>
          <a:effectRef idx="0">
            <a:schemeClr val="accent3"/>
          </a:effectRef>
          <a:fontRef idx="minor">
            <a:schemeClr val="dk1"/>
          </a:fontRef>
        </dgm:style>
      </dgm:prSet>
      <dgm:spPr/>
      <dgm:t>
        <a:bodyPr/>
        <a:lstStyle/>
        <a:p>
          <a:endParaRPr lang="en-CA" sz="2000" b="1" dirty="0"/>
        </a:p>
        <a:p>
          <a:endParaRPr lang="en-CA" sz="2000" b="1" dirty="0"/>
        </a:p>
        <a:p>
          <a:endParaRPr lang="en-CA" sz="2400" b="1" dirty="0"/>
        </a:p>
        <a:p>
          <a:r>
            <a:rPr lang="en-CA" sz="2800" b="1" dirty="0"/>
            <a:t>RETAIL</a:t>
          </a:r>
        </a:p>
        <a:p>
          <a:r>
            <a:rPr lang="en-CA" sz="2400" b="1" dirty="0"/>
            <a:t> PRIVATIZED</a:t>
          </a:r>
        </a:p>
        <a:p>
          <a:r>
            <a:rPr lang="en-CA" sz="2000" b="1" dirty="0"/>
            <a:t> Alberta Saskatchewan</a:t>
          </a:r>
        </a:p>
        <a:p>
          <a:r>
            <a:rPr lang="en-CA" sz="2000" b="1" dirty="0"/>
            <a:t>Newfoundland Nunavut</a:t>
          </a:r>
        </a:p>
        <a:p>
          <a:r>
            <a:rPr lang="en-CA" sz="2400" b="1" dirty="0"/>
            <a:t>GOVT. ONLY</a:t>
          </a:r>
        </a:p>
        <a:p>
          <a:r>
            <a:rPr lang="en-CA" sz="2000" b="1" dirty="0"/>
            <a:t>Quebec, Maritime Provinces, NWT</a:t>
          </a:r>
        </a:p>
        <a:p>
          <a:r>
            <a:rPr lang="en-CA" sz="2000" b="1" dirty="0"/>
            <a:t>Manitoba</a:t>
          </a:r>
        </a:p>
        <a:p>
          <a:r>
            <a:rPr lang="en-CA" sz="2400" b="1" dirty="0"/>
            <a:t>COMBO</a:t>
          </a:r>
        </a:p>
        <a:p>
          <a:r>
            <a:rPr lang="en-CA" sz="2000" b="1" dirty="0"/>
            <a:t>Ontario, BC, Newfoundland, Yukon</a:t>
          </a:r>
        </a:p>
        <a:p>
          <a:endParaRPr lang="en-CA" sz="2000" b="1" dirty="0"/>
        </a:p>
        <a:p>
          <a:endParaRPr lang="en-CA" sz="2000" b="1" dirty="0"/>
        </a:p>
        <a:p>
          <a:endParaRPr lang="en-US" sz="2000" b="1" dirty="0"/>
        </a:p>
      </dgm:t>
    </dgm:pt>
    <dgm:pt modelId="{046A8AD2-CB00-4E0C-B3C5-3F4F14CC01C2}" type="parTrans" cxnId="{33406517-9763-4A70-9A5B-8162A1C786B0}">
      <dgm:prSet/>
      <dgm:spPr/>
      <dgm:t>
        <a:bodyPr/>
        <a:lstStyle/>
        <a:p>
          <a:endParaRPr lang="en-US"/>
        </a:p>
      </dgm:t>
    </dgm:pt>
    <dgm:pt modelId="{65D5ED4E-1BB3-4CFF-B4A2-2CC131A03662}" type="sibTrans" cxnId="{33406517-9763-4A70-9A5B-8162A1C786B0}">
      <dgm:prSet/>
      <dgm:spPr/>
      <dgm:t>
        <a:bodyPr/>
        <a:lstStyle/>
        <a:p>
          <a:endParaRPr lang="en-US"/>
        </a:p>
      </dgm:t>
    </dgm:pt>
    <dgm:pt modelId="{B340B180-1FC9-44A0-AD83-D23B37FAF2F8}">
      <dgm:prSet custT="1">
        <dgm:style>
          <a:lnRef idx="2">
            <a:schemeClr val="accent3"/>
          </a:lnRef>
          <a:fillRef idx="1">
            <a:schemeClr val="lt1"/>
          </a:fillRef>
          <a:effectRef idx="0">
            <a:schemeClr val="accent3"/>
          </a:effectRef>
          <a:fontRef idx="minor">
            <a:schemeClr val="dk1"/>
          </a:fontRef>
        </dgm:style>
      </dgm:prSet>
      <dgm:spPr/>
      <dgm:t>
        <a:bodyPr/>
        <a:lstStyle/>
        <a:p>
          <a:endParaRPr lang="en-US" sz="2800" b="1" dirty="0"/>
        </a:p>
        <a:p>
          <a:r>
            <a:rPr lang="en-US" sz="2800" b="1" dirty="0"/>
            <a:t>GROWING PLANTS IN </a:t>
          </a:r>
          <a:br>
            <a:rPr lang="en-US" sz="2800" b="1" dirty="0"/>
          </a:br>
          <a:r>
            <a:rPr lang="en-US" sz="2800" b="1" dirty="0"/>
            <a:t>PRIVATE RESIDENCES</a:t>
          </a:r>
        </a:p>
        <a:p>
          <a:r>
            <a:rPr lang="en-US" sz="2800" b="1" dirty="0"/>
            <a:t>No Plants</a:t>
          </a:r>
        </a:p>
        <a:p>
          <a:r>
            <a:rPr lang="en-US" sz="2000" b="1" dirty="0"/>
            <a:t>Quebec</a:t>
          </a:r>
        </a:p>
        <a:p>
          <a:r>
            <a:rPr lang="en-US" sz="2000" b="1" dirty="0"/>
            <a:t>Manitoba</a:t>
          </a:r>
        </a:p>
        <a:p>
          <a:r>
            <a:rPr lang="en-US" sz="2400" b="1" dirty="0"/>
            <a:t>FOUR PLANTS</a:t>
          </a:r>
        </a:p>
        <a:p>
          <a:r>
            <a:rPr lang="en-US" sz="2000" b="1" dirty="0"/>
            <a:t>Rest of Canada</a:t>
          </a:r>
        </a:p>
        <a:p>
          <a:endParaRPr lang="en-US" sz="2000" b="1" dirty="0"/>
        </a:p>
        <a:p>
          <a:endParaRPr lang="en-US" sz="2400" b="1" dirty="0"/>
        </a:p>
        <a:p>
          <a:endParaRPr lang="en-US" sz="2400" b="1" dirty="0"/>
        </a:p>
      </dgm:t>
    </dgm:pt>
    <dgm:pt modelId="{43C3D4F0-5345-413D-994D-71F621A784A4}" type="parTrans" cxnId="{A24F6666-601D-4CDD-A5A3-3B582E05DFAA}">
      <dgm:prSet/>
      <dgm:spPr/>
      <dgm:t>
        <a:bodyPr/>
        <a:lstStyle/>
        <a:p>
          <a:endParaRPr lang="en-CA"/>
        </a:p>
      </dgm:t>
    </dgm:pt>
    <dgm:pt modelId="{53846946-2BE3-4046-A140-7EC73107385F}" type="sibTrans" cxnId="{A24F6666-601D-4CDD-A5A3-3B582E05DFAA}">
      <dgm:prSet/>
      <dgm:spPr/>
      <dgm:t>
        <a:bodyPr/>
        <a:lstStyle/>
        <a:p>
          <a:endParaRPr lang="en-CA"/>
        </a:p>
      </dgm:t>
    </dgm:pt>
    <dgm:pt modelId="{17D70C77-DBD6-41B7-8A59-5523681A351E}" type="pres">
      <dgm:prSet presAssocID="{89934619-3CA9-4B8F-A554-B7A66E811416}" presName="Name0" presStyleCnt="0">
        <dgm:presLayoutVars>
          <dgm:dir/>
          <dgm:resizeHandles val="exact"/>
        </dgm:presLayoutVars>
      </dgm:prSet>
      <dgm:spPr/>
    </dgm:pt>
    <dgm:pt modelId="{7CB65E7A-0E8D-43BF-98C2-5B723CADF13E}" type="pres">
      <dgm:prSet presAssocID="{96BCFC60-7918-4731-AE68-DF5522F4BEFC}" presName="node" presStyleLbl="node1" presStyleIdx="0" presStyleCnt="5" custScaleX="51760" custScaleY="161524">
        <dgm:presLayoutVars>
          <dgm:bulletEnabled val="1"/>
        </dgm:presLayoutVars>
      </dgm:prSet>
      <dgm:spPr/>
    </dgm:pt>
    <dgm:pt modelId="{323516CE-B829-4F16-87A6-4EE3AE071AD9}" type="pres">
      <dgm:prSet presAssocID="{9BBF7F9C-FADE-403B-B1AC-2185F2D9A704}" presName="sibTransSpacerBeforeConnector" presStyleCnt="0"/>
      <dgm:spPr/>
    </dgm:pt>
    <dgm:pt modelId="{FF8A6172-F49D-46D0-B73D-A34BC9648D4C}" type="pres">
      <dgm:prSet presAssocID="{9BBF7F9C-FADE-403B-B1AC-2185F2D9A704}" presName="sibTrans" presStyleLbl="node1" presStyleIdx="1" presStyleCnt="5"/>
      <dgm:spPr/>
    </dgm:pt>
    <dgm:pt modelId="{58E0626A-BBE0-4E91-8AFE-FF88B4070FD9}" type="pres">
      <dgm:prSet presAssocID="{9BBF7F9C-FADE-403B-B1AC-2185F2D9A704}" presName="sibTransSpacerAfterConnector" presStyleCnt="0"/>
      <dgm:spPr/>
    </dgm:pt>
    <dgm:pt modelId="{0A971417-A540-4040-8124-9C6F2956D805}" type="pres">
      <dgm:prSet presAssocID="{759699E9-267F-40CF-9BEF-3EDBF769CA94}" presName="node" presStyleLbl="node1" presStyleIdx="2" presStyleCnt="5" custScaleY="162018">
        <dgm:presLayoutVars>
          <dgm:bulletEnabled val="1"/>
        </dgm:presLayoutVars>
      </dgm:prSet>
      <dgm:spPr/>
    </dgm:pt>
    <dgm:pt modelId="{C11852B8-94B9-4D5D-8342-85A548441EB6}" type="pres">
      <dgm:prSet presAssocID="{65D5ED4E-1BB3-4CFF-B4A2-2CC131A03662}" presName="sibTransSpacerBeforeConnector" presStyleCnt="0"/>
      <dgm:spPr/>
    </dgm:pt>
    <dgm:pt modelId="{3233E455-B668-4E5F-B9F4-A699BB6F0BE6}" type="pres">
      <dgm:prSet presAssocID="{65D5ED4E-1BB3-4CFF-B4A2-2CC131A03662}" presName="sibTrans" presStyleLbl="node1" presStyleIdx="3" presStyleCnt="5"/>
      <dgm:spPr/>
    </dgm:pt>
    <dgm:pt modelId="{711ECBF0-885A-425B-A2D6-AEAF5DD0364F}" type="pres">
      <dgm:prSet presAssocID="{65D5ED4E-1BB3-4CFF-B4A2-2CC131A03662}" presName="sibTransSpacerAfterConnector" presStyleCnt="0"/>
      <dgm:spPr/>
    </dgm:pt>
    <dgm:pt modelId="{A0FC0926-5DD1-40AE-BA19-CBFB63299302}" type="pres">
      <dgm:prSet presAssocID="{B340B180-1FC9-44A0-AD83-D23B37FAF2F8}" presName="node" presStyleLbl="node1" presStyleIdx="4" presStyleCnt="5" custScaleY="161524" custLinFactNeighborX="9548">
        <dgm:presLayoutVars>
          <dgm:bulletEnabled val="1"/>
        </dgm:presLayoutVars>
      </dgm:prSet>
      <dgm:spPr/>
    </dgm:pt>
  </dgm:ptLst>
  <dgm:cxnLst>
    <dgm:cxn modelId="{228C1B06-00E3-4354-BC6F-419A9515E747}" type="presOf" srcId="{9BBF7F9C-FADE-403B-B1AC-2185F2D9A704}" destId="{FF8A6172-F49D-46D0-B73D-A34BC9648D4C}" srcOrd="0" destOrd="0" presId="urn:microsoft.com/office/officeart/2016/7/layout/BasicProcessNew"/>
    <dgm:cxn modelId="{33406517-9763-4A70-9A5B-8162A1C786B0}" srcId="{89934619-3CA9-4B8F-A554-B7A66E811416}" destId="{759699E9-267F-40CF-9BEF-3EDBF769CA94}" srcOrd="1" destOrd="0" parTransId="{046A8AD2-CB00-4E0C-B3C5-3F4F14CC01C2}" sibTransId="{65D5ED4E-1BB3-4CFF-B4A2-2CC131A03662}"/>
    <dgm:cxn modelId="{8681BE40-C298-4E89-9E5D-BFF29BC8CA09}" srcId="{89934619-3CA9-4B8F-A554-B7A66E811416}" destId="{96BCFC60-7918-4731-AE68-DF5522F4BEFC}" srcOrd="0" destOrd="0" parTransId="{30869B2E-55BA-409A-8CB5-7396647C1E08}" sibTransId="{9BBF7F9C-FADE-403B-B1AC-2185F2D9A704}"/>
    <dgm:cxn modelId="{B9B4EA65-E900-4B06-A6B1-8715488F51F3}" type="presOf" srcId="{96BCFC60-7918-4731-AE68-DF5522F4BEFC}" destId="{7CB65E7A-0E8D-43BF-98C2-5B723CADF13E}" srcOrd="0" destOrd="0" presId="urn:microsoft.com/office/officeart/2016/7/layout/BasicProcessNew"/>
    <dgm:cxn modelId="{A24F6666-601D-4CDD-A5A3-3B582E05DFAA}" srcId="{89934619-3CA9-4B8F-A554-B7A66E811416}" destId="{B340B180-1FC9-44A0-AD83-D23B37FAF2F8}" srcOrd="2" destOrd="0" parTransId="{43C3D4F0-5345-413D-994D-71F621A784A4}" sibTransId="{53846946-2BE3-4046-A140-7EC73107385F}"/>
    <dgm:cxn modelId="{304ACF90-862D-43E4-B89D-A5E1A7CD793C}" type="presOf" srcId="{759699E9-267F-40CF-9BEF-3EDBF769CA94}" destId="{0A971417-A540-4040-8124-9C6F2956D805}" srcOrd="0" destOrd="0" presId="urn:microsoft.com/office/officeart/2016/7/layout/BasicProcessNew"/>
    <dgm:cxn modelId="{6548F9BC-0BAE-4AD3-B1B9-1C93404FA9F8}" type="presOf" srcId="{65D5ED4E-1BB3-4CFF-B4A2-2CC131A03662}" destId="{3233E455-B668-4E5F-B9F4-A699BB6F0BE6}" srcOrd="0" destOrd="0" presId="urn:microsoft.com/office/officeart/2016/7/layout/BasicProcessNew"/>
    <dgm:cxn modelId="{0B36F3EA-F550-4DCE-8FB1-3A8F178BA999}" type="presOf" srcId="{89934619-3CA9-4B8F-A554-B7A66E811416}" destId="{17D70C77-DBD6-41B7-8A59-5523681A351E}" srcOrd="0" destOrd="0" presId="urn:microsoft.com/office/officeart/2016/7/layout/BasicProcessNew"/>
    <dgm:cxn modelId="{DE30E3F7-2420-46F6-8411-824F7E5C99C9}" type="presOf" srcId="{B340B180-1FC9-44A0-AD83-D23B37FAF2F8}" destId="{A0FC0926-5DD1-40AE-BA19-CBFB63299302}" srcOrd="0" destOrd="0" presId="urn:microsoft.com/office/officeart/2016/7/layout/BasicProcessNew"/>
    <dgm:cxn modelId="{903F42AF-6462-4A7B-9044-2649DF3BE154}" type="presParOf" srcId="{17D70C77-DBD6-41B7-8A59-5523681A351E}" destId="{7CB65E7A-0E8D-43BF-98C2-5B723CADF13E}" srcOrd="0" destOrd="0" presId="urn:microsoft.com/office/officeart/2016/7/layout/BasicProcessNew"/>
    <dgm:cxn modelId="{DD86F0BE-AA9F-4CA7-A5EB-19CBBE16BE78}" type="presParOf" srcId="{17D70C77-DBD6-41B7-8A59-5523681A351E}" destId="{323516CE-B829-4F16-87A6-4EE3AE071AD9}" srcOrd="1" destOrd="0" presId="urn:microsoft.com/office/officeart/2016/7/layout/BasicProcessNew"/>
    <dgm:cxn modelId="{D2AB85D7-B750-463D-869E-8F53E69B412B}" type="presParOf" srcId="{17D70C77-DBD6-41B7-8A59-5523681A351E}" destId="{FF8A6172-F49D-46D0-B73D-A34BC9648D4C}" srcOrd="2" destOrd="0" presId="urn:microsoft.com/office/officeart/2016/7/layout/BasicProcessNew"/>
    <dgm:cxn modelId="{7C3B32AD-EBFB-4CF1-886D-3EE0AC8A6465}" type="presParOf" srcId="{17D70C77-DBD6-41B7-8A59-5523681A351E}" destId="{58E0626A-BBE0-4E91-8AFE-FF88B4070FD9}" srcOrd="3" destOrd="0" presId="urn:microsoft.com/office/officeart/2016/7/layout/BasicProcessNew"/>
    <dgm:cxn modelId="{5D5F515F-2DF6-457E-B2A4-32AC647389C0}" type="presParOf" srcId="{17D70C77-DBD6-41B7-8A59-5523681A351E}" destId="{0A971417-A540-4040-8124-9C6F2956D805}" srcOrd="4" destOrd="0" presId="urn:microsoft.com/office/officeart/2016/7/layout/BasicProcessNew"/>
    <dgm:cxn modelId="{B18A2DC6-7D9E-45C6-8336-F7A6DB67498F}" type="presParOf" srcId="{17D70C77-DBD6-41B7-8A59-5523681A351E}" destId="{C11852B8-94B9-4D5D-8342-85A548441EB6}" srcOrd="5" destOrd="0" presId="urn:microsoft.com/office/officeart/2016/7/layout/BasicProcessNew"/>
    <dgm:cxn modelId="{8358DF62-EB08-4546-B4C8-3196F240A077}" type="presParOf" srcId="{17D70C77-DBD6-41B7-8A59-5523681A351E}" destId="{3233E455-B668-4E5F-B9F4-A699BB6F0BE6}" srcOrd="6" destOrd="0" presId="urn:microsoft.com/office/officeart/2016/7/layout/BasicProcessNew"/>
    <dgm:cxn modelId="{8CC422DA-0A80-44EE-8A28-AE33D5BC2E04}" type="presParOf" srcId="{17D70C77-DBD6-41B7-8A59-5523681A351E}" destId="{711ECBF0-885A-425B-A2D6-AEAF5DD0364F}" srcOrd="7" destOrd="0" presId="urn:microsoft.com/office/officeart/2016/7/layout/BasicProcessNew"/>
    <dgm:cxn modelId="{00B0E6B7-1B57-4212-ACCF-DA4379242054}" type="presParOf" srcId="{17D70C77-DBD6-41B7-8A59-5523681A351E}" destId="{A0FC0926-5DD1-40AE-BA19-CBFB63299302}" srcOrd="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26F21F-5656-4B73-A362-E434D2A0C4D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88E8175-060F-49E0-9A17-F92520D47B3A}">
      <dgm:prSet>
        <dgm:style>
          <a:lnRef idx="2">
            <a:schemeClr val="accent3"/>
          </a:lnRef>
          <a:fillRef idx="1">
            <a:schemeClr val="lt1"/>
          </a:fillRef>
          <a:effectRef idx="0">
            <a:schemeClr val="accent3"/>
          </a:effectRef>
          <a:fontRef idx="minor">
            <a:schemeClr val="dk1"/>
          </a:fontRef>
        </dgm:style>
      </dgm:prSet>
      <dgm:spPr/>
      <dgm:t>
        <a:bodyPr/>
        <a:lstStyle/>
        <a:p>
          <a:r>
            <a:rPr lang="en-US" b="1" dirty="0"/>
            <a:t>ZONING</a:t>
          </a:r>
        </a:p>
      </dgm:t>
    </dgm:pt>
    <dgm:pt modelId="{18765633-78DF-481F-BE91-6DF9272E25C0}" type="parTrans" cxnId="{9965F093-CC02-43B4-BC23-1FAF65B6A8D5}">
      <dgm:prSet/>
      <dgm:spPr/>
      <dgm:t>
        <a:bodyPr/>
        <a:lstStyle/>
        <a:p>
          <a:endParaRPr lang="en-US"/>
        </a:p>
      </dgm:t>
    </dgm:pt>
    <dgm:pt modelId="{F4C73003-3234-41E5-95A6-E52C234292C9}" type="sibTrans" cxnId="{9965F093-CC02-43B4-BC23-1FAF65B6A8D5}">
      <dgm:prSet/>
      <dgm:spPr/>
      <dgm:t>
        <a:bodyPr/>
        <a:lstStyle/>
        <a:p>
          <a:endParaRPr lang="en-US"/>
        </a:p>
      </dgm:t>
    </dgm:pt>
    <dgm:pt modelId="{E144293E-E536-4DE2-B40A-CEBA8C30E909}">
      <dgm:prSet custT="1"/>
      <dgm:spPr/>
      <dgm:t>
        <a:bodyPr/>
        <a:lstStyle/>
        <a:p>
          <a:pPr>
            <a:buNone/>
          </a:pPr>
          <a:r>
            <a:rPr lang="en-US" sz="2000" b="1" dirty="0"/>
            <a:t>Can </a:t>
          </a:r>
          <a:r>
            <a:rPr lang="en-US" sz="2000" b="1" dirty="0" err="1"/>
            <a:t>Opt</a:t>
          </a:r>
          <a:r>
            <a:rPr lang="en-US" sz="2000" b="1" dirty="0"/>
            <a:t> Out ? </a:t>
          </a:r>
        </a:p>
      </dgm:t>
    </dgm:pt>
    <dgm:pt modelId="{DBFA7D29-6D2A-44DF-9A60-43EED68A3C29}" type="parTrans" cxnId="{D3D9F9E7-F423-4EDC-A99B-ABF8A1A9B1B9}">
      <dgm:prSet/>
      <dgm:spPr/>
      <dgm:t>
        <a:bodyPr/>
        <a:lstStyle/>
        <a:p>
          <a:endParaRPr lang="en-US"/>
        </a:p>
      </dgm:t>
    </dgm:pt>
    <dgm:pt modelId="{0B88E7C8-10F2-45F8-A3AE-DC51231BE7A9}" type="sibTrans" cxnId="{D3D9F9E7-F423-4EDC-A99B-ABF8A1A9B1B9}">
      <dgm:prSet/>
      <dgm:spPr/>
      <dgm:t>
        <a:bodyPr/>
        <a:lstStyle/>
        <a:p>
          <a:endParaRPr lang="en-US"/>
        </a:p>
      </dgm:t>
    </dgm:pt>
    <dgm:pt modelId="{AB51C14A-7A20-47A6-961B-BDF82970EAC4}">
      <dgm:prSet>
        <dgm:style>
          <a:lnRef idx="2">
            <a:schemeClr val="accent3"/>
          </a:lnRef>
          <a:fillRef idx="1">
            <a:schemeClr val="lt1"/>
          </a:fillRef>
          <a:effectRef idx="0">
            <a:schemeClr val="accent3"/>
          </a:effectRef>
          <a:fontRef idx="minor">
            <a:schemeClr val="dk1"/>
          </a:fontRef>
        </dgm:style>
      </dgm:prSet>
      <dgm:spPr/>
      <dgm:t>
        <a:bodyPr/>
        <a:lstStyle/>
        <a:p>
          <a:r>
            <a:rPr lang="en-US" b="1" dirty="0"/>
            <a:t>LICENSING</a:t>
          </a:r>
          <a:r>
            <a:rPr lang="en-US" dirty="0"/>
            <a:t> </a:t>
          </a:r>
        </a:p>
      </dgm:t>
    </dgm:pt>
    <dgm:pt modelId="{961BDEE4-7A0E-458D-B44F-2A786BDCF47C}" type="parTrans" cxnId="{B71B4581-8A01-4709-B580-5A072C4435CA}">
      <dgm:prSet/>
      <dgm:spPr/>
      <dgm:t>
        <a:bodyPr/>
        <a:lstStyle/>
        <a:p>
          <a:endParaRPr lang="en-US"/>
        </a:p>
      </dgm:t>
    </dgm:pt>
    <dgm:pt modelId="{858B7725-2C70-449C-BB57-5685437AF46B}" type="sibTrans" cxnId="{B71B4581-8A01-4709-B580-5A072C4435CA}">
      <dgm:prSet/>
      <dgm:spPr/>
      <dgm:t>
        <a:bodyPr/>
        <a:lstStyle/>
        <a:p>
          <a:endParaRPr lang="en-US"/>
        </a:p>
      </dgm:t>
    </dgm:pt>
    <dgm:pt modelId="{57923D18-6677-4DC2-92CB-E0FE44E23549}">
      <dgm:prSet custT="1"/>
      <dgm:spPr/>
      <dgm:t>
        <a:bodyPr/>
        <a:lstStyle/>
        <a:p>
          <a:pPr>
            <a:buNone/>
          </a:pPr>
          <a:r>
            <a:rPr lang="en-US" sz="2000" b="1" dirty="0"/>
            <a:t>Retail varies as some provinces are private, some govt. run and some both.</a:t>
          </a:r>
        </a:p>
      </dgm:t>
    </dgm:pt>
    <dgm:pt modelId="{68E73B7A-21D0-458D-A705-F27AE46F11D6}" type="parTrans" cxnId="{003F1616-070A-474A-82B1-A8FA6A7392ED}">
      <dgm:prSet/>
      <dgm:spPr/>
      <dgm:t>
        <a:bodyPr/>
        <a:lstStyle/>
        <a:p>
          <a:endParaRPr lang="en-US"/>
        </a:p>
      </dgm:t>
    </dgm:pt>
    <dgm:pt modelId="{D5CA2F0C-E353-4B0B-A1D9-28FD11B2A95C}" type="sibTrans" cxnId="{003F1616-070A-474A-82B1-A8FA6A7392ED}">
      <dgm:prSet/>
      <dgm:spPr/>
      <dgm:t>
        <a:bodyPr/>
        <a:lstStyle/>
        <a:p>
          <a:endParaRPr lang="en-US"/>
        </a:p>
      </dgm:t>
    </dgm:pt>
    <dgm:pt modelId="{B26EA611-5A7F-407A-BB71-10C3949CE13B}">
      <dgm:prSet>
        <dgm:style>
          <a:lnRef idx="2">
            <a:schemeClr val="accent3"/>
          </a:lnRef>
          <a:fillRef idx="1">
            <a:schemeClr val="lt1"/>
          </a:fillRef>
          <a:effectRef idx="0">
            <a:schemeClr val="accent3"/>
          </a:effectRef>
          <a:fontRef idx="minor">
            <a:schemeClr val="dk1"/>
          </a:fontRef>
        </dgm:style>
      </dgm:prSet>
      <dgm:spPr/>
      <dgm:t>
        <a:bodyPr/>
        <a:lstStyle/>
        <a:p>
          <a:r>
            <a:rPr lang="en-US" b="1" dirty="0"/>
            <a:t>CONSUMPTION</a:t>
          </a:r>
        </a:p>
      </dgm:t>
    </dgm:pt>
    <dgm:pt modelId="{E851813F-443D-4D1D-90FB-79BD996AB646}" type="parTrans" cxnId="{BB5A2470-AE86-4DBD-A5AA-55979E0DEAFE}">
      <dgm:prSet/>
      <dgm:spPr/>
      <dgm:t>
        <a:bodyPr/>
        <a:lstStyle/>
        <a:p>
          <a:endParaRPr lang="en-US"/>
        </a:p>
      </dgm:t>
    </dgm:pt>
    <dgm:pt modelId="{F034B05F-947D-402F-8CB6-3C38CE7E0CC9}" type="sibTrans" cxnId="{BB5A2470-AE86-4DBD-A5AA-55979E0DEAFE}">
      <dgm:prSet/>
      <dgm:spPr/>
      <dgm:t>
        <a:bodyPr/>
        <a:lstStyle/>
        <a:p>
          <a:endParaRPr lang="en-US"/>
        </a:p>
      </dgm:t>
    </dgm:pt>
    <dgm:pt modelId="{931759FC-18C0-47C7-B52A-A863D45E23DF}">
      <dgm:prSet custT="1"/>
      <dgm:spPr/>
      <dgm:t>
        <a:bodyPr/>
        <a:lstStyle/>
        <a:p>
          <a:pPr>
            <a:buNone/>
          </a:pPr>
          <a:r>
            <a:rPr lang="en-US" sz="2000" b="1" dirty="0"/>
            <a:t>Varies from zero tolerance to acceptable in smoking areas. </a:t>
          </a:r>
        </a:p>
      </dgm:t>
    </dgm:pt>
    <dgm:pt modelId="{0DF9073E-8801-45AA-B526-56C9C4BED592}" type="parTrans" cxnId="{F24F726A-637A-4BB9-B1D2-9CC379008C4A}">
      <dgm:prSet/>
      <dgm:spPr/>
      <dgm:t>
        <a:bodyPr/>
        <a:lstStyle/>
        <a:p>
          <a:endParaRPr lang="en-US"/>
        </a:p>
      </dgm:t>
    </dgm:pt>
    <dgm:pt modelId="{ADA85527-C1BC-419B-9E0C-5E4766BCDE40}" type="sibTrans" cxnId="{F24F726A-637A-4BB9-B1D2-9CC379008C4A}">
      <dgm:prSet/>
      <dgm:spPr/>
      <dgm:t>
        <a:bodyPr/>
        <a:lstStyle/>
        <a:p>
          <a:endParaRPr lang="en-US"/>
        </a:p>
      </dgm:t>
    </dgm:pt>
    <dgm:pt modelId="{E13CB233-DF4F-4748-9E20-FED20F896294}">
      <dgm:prSet>
        <dgm:style>
          <a:lnRef idx="2">
            <a:schemeClr val="accent3"/>
          </a:lnRef>
          <a:fillRef idx="1">
            <a:schemeClr val="lt1"/>
          </a:fillRef>
          <a:effectRef idx="0">
            <a:schemeClr val="accent3"/>
          </a:effectRef>
          <a:fontRef idx="minor">
            <a:schemeClr val="dk1"/>
          </a:fontRef>
        </dgm:style>
      </dgm:prSet>
      <dgm:spPr/>
      <dgm:t>
        <a:bodyPr/>
        <a:lstStyle/>
        <a:p>
          <a:r>
            <a:rPr lang="en-US" b="1" dirty="0"/>
            <a:t>SPECIAL</a:t>
          </a:r>
          <a:r>
            <a:rPr lang="en-US" dirty="0"/>
            <a:t> </a:t>
          </a:r>
          <a:r>
            <a:rPr lang="en-US" b="1" dirty="0"/>
            <a:t>EVENTS</a:t>
          </a:r>
        </a:p>
      </dgm:t>
    </dgm:pt>
    <dgm:pt modelId="{39614837-2F6C-4C17-9D53-B3B7795D0722}" type="parTrans" cxnId="{CA83A8DA-060F-46A8-8B63-7AEF6E67DEBF}">
      <dgm:prSet/>
      <dgm:spPr/>
      <dgm:t>
        <a:bodyPr/>
        <a:lstStyle/>
        <a:p>
          <a:endParaRPr lang="en-US"/>
        </a:p>
      </dgm:t>
    </dgm:pt>
    <dgm:pt modelId="{FE811EB4-D8C1-45DE-A4A0-82F3AA04927B}" type="sibTrans" cxnId="{CA83A8DA-060F-46A8-8B63-7AEF6E67DEBF}">
      <dgm:prSet/>
      <dgm:spPr/>
      <dgm:t>
        <a:bodyPr/>
        <a:lstStyle/>
        <a:p>
          <a:endParaRPr lang="en-US"/>
        </a:p>
      </dgm:t>
    </dgm:pt>
    <dgm:pt modelId="{80374AD8-3FFB-4573-9918-973D10EC0875}">
      <dgm:prSet custT="1"/>
      <dgm:spPr/>
      <dgm:t>
        <a:bodyPr/>
        <a:lstStyle/>
        <a:p>
          <a:pPr>
            <a:buNone/>
          </a:pPr>
          <a:r>
            <a:rPr lang="en-US" sz="2000" b="1" dirty="0"/>
            <a:t>From Zero Tolerance to Special Permit Required.</a:t>
          </a:r>
        </a:p>
      </dgm:t>
    </dgm:pt>
    <dgm:pt modelId="{FDE3D25F-D6B1-4045-BA4F-004388CA87CD}" type="parTrans" cxnId="{2DB1DBA2-44BF-4388-AF09-344BADCA2445}">
      <dgm:prSet/>
      <dgm:spPr/>
      <dgm:t>
        <a:bodyPr/>
        <a:lstStyle/>
        <a:p>
          <a:endParaRPr lang="en-US"/>
        </a:p>
      </dgm:t>
    </dgm:pt>
    <dgm:pt modelId="{6242B781-0C27-414F-9CB7-A9F0414C2894}" type="sibTrans" cxnId="{2DB1DBA2-44BF-4388-AF09-344BADCA2445}">
      <dgm:prSet/>
      <dgm:spPr/>
      <dgm:t>
        <a:bodyPr/>
        <a:lstStyle/>
        <a:p>
          <a:endParaRPr lang="en-US"/>
        </a:p>
      </dgm:t>
    </dgm:pt>
    <dgm:pt modelId="{C05E27F7-4CF2-44A2-93D4-DA62B9ADA6E9}">
      <dgm:prSet/>
      <dgm:spPr/>
      <dgm:t>
        <a:bodyPr/>
        <a:lstStyle/>
        <a:p>
          <a:endParaRPr lang="en-US" sz="1500" b="1" dirty="0"/>
        </a:p>
      </dgm:t>
    </dgm:pt>
    <dgm:pt modelId="{21E9FA8D-8260-412A-A309-9B46D17F2091}" type="parTrans" cxnId="{0702D52E-F86F-49B3-9754-9C28313F51E6}">
      <dgm:prSet/>
      <dgm:spPr/>
      <dgm:t>
        <a:bodyPr/>
        <a:lstStyle/>
        <a:p>
          <a:endParaRPr lang="en-CA"/>
        </a:p>
      </dgm:t>
    </dgm:pt>
    <dgm:pt modelId="{CC1D3301-8B6D-4032-A30D-89039E33487E}" type="sibTrans" cxnId="{0702D52E-F86F-49B3-9754-9C28313F51E6}">
      <dgm:prSet/>
      <dgm:spPr/>
      <dgm:t>
        <a:bodyPr/>
        <a:lstStyle/>
        <a:p>
          <a:endParaRPr lang="en-CA"/>
        </a:p>
      </dgm:t>
    </dgm:pt>
    <dgm:pt modelId="{F8DCFC01-6EEE-4EA9-9BC8-0EE5BFBB1EB2}">
      <dgm:prSet phldrT="[Text]" custT="1"/>
      <dgm:spPr/>
      <dgm:t>
        <a:bodyPr/>
        <a:lstStyle/>
        <a:p>
          <a:pPr>
            <a:buNone/>
          </a:pPr>
          <a:r>
            <a:rPr lang="en-US" sz="2000" b="1" dirty="0"/>
            <a:t>If Opting In: not near areas where minors congregated. Distances vary.</a:t>
          </a:r>
        </a:p>
      </dgm:t>
    </dgm:pt>
    <dgm:pt modelId="{80B9BC5A-1C1E-47D3-B7A8-B1B173076199}" type="parTrans" cxnId="{6E06C39F-175C-4EFF-A7E9-F271D47B20F4}">
      <dgm:prSet/>
      <dgm:spPr/>
      <dgm:t>
        <a:bodyPr/>
        <a:lstStyle/>
        <a:p>
          <a:endParaRPr lang="en-CA"/>
        </a:p>
      </dgm:t>
    </dgm:pt>
    <dgm:pt modelId="{25494BED-75E7-4910-B776-4B7F2CBF9841}" type="sibTrans" cxnId="{6E06C39F-175C-4EFF-A7E9-F271D47B20F4}">
      <dgm:prSet/>
      <dgm:spPr/>
      <dgm:t>
        <a:bodyPr/>
        <a:lstStyle/>
        <a:p>
          <a:endParaRPr lang="en-CA"/>
        </a:p>
      </dgm:t>
    </dgm:pt>
    <dgm:pt modelId="{04890EFF-F026-4287-B67D-72E476AE1D09}">
      <dgm:prSet phldrT="[Text]" custT="1"/>
      <dgm:spPr/>
      <dgm:t>
        <a:bodyPr/>
        <a:lstStyle/>
        <a:p>
          <a:pPr>
            <a:buNone/>
          </a:pPr>
          <a:r>
            <a:rPr lang="en-US" sz="1800" b="1" dirty="0"/>
            <a:t>Producers and Distributors must have federal and/or provincial and municipal.</a:t>
          </a:r>
        </a:p>
      </dgm:t>
    </dgm:pt>
    <dgm:pt modelId="{FCFE54FC-65D3-4DB8-9097-3A5FD287421C}" type="parTrans" cxnId="{50CB500B-ED14-44ED-BA29-909ED3C4F365}">
      <dgm:prSet/>
      <dgm:spPr/>
      <dgm:t>
        <a:bodyPr/>
        <a:lstStyle/>
        <a:p>
          <a:endParaRPr lang="en-CA"/>
        </a:p>
      </dgm:t>
    </dgm:pt>
    <dgm:pt modelId="{588F4249-0F3D-43DF-BAF4-B6A83D62EAF3}" type="sibTrans" cxnId="{50CB500B-ED14-44ED-BA29-909ED3C4F365}">
      <dgm:prSet/>
      <dgm:spPr/>
      <dgm:t>
        <a:bodyPr/>
        <a:lstStyle/>
        <a:p>
          <a:endParaRPr lang="en-CA"/>
        </a:p>
      </dgm:t>
    </dgm:pt>
    <dgm:pt modelId="{5A408348-DCA0-4051-9EE3-10372DD99B22}" type="pres">
      <dgm:prSet presAssocID="{4526F21F-5656-4B73-A362-E434D2A0C4D7}" presName="Name0" presStyleCnt="0">
        <dgm:presLayoutVars>
          <dgm:dir/>
          <dgm:animLvl val="lvl"/>
          <dgm:resizeHandles val="exact"/>
        </dgm:presLayoutVars>
      </dgm:prSet>
      <dgm:spPr/>
    </dgm:pt>
    <dgm:pt modelId="{BB3BCA09-29F4-4AAE-A83A-C01690FB7757}" type="pres">
      <dgm:prSet presAssocID="{388E8175-060F-49E0-9A17-F92520D47B3A}" presName="linNode" presStyleCnt="0"/>
      <dgm:spPr/>
    </dgm:pt>
    <dgm:pt modelId="{76EE1910-E990-4DDE-A48E-2BB0131549F2}" type="pres">
      <dgm:prSet presAssocID="{388E8175-060F-49E0-9A17-F92520D47B3A}" presName="parentText" presStyleLbl="node1" presStyleIdx="0" presStyleCnt="4">
        <dgm:presLayoutVars>
          <dgm:chMax val="1"/>
          <dgm:bulletEnabled val="1"/>
        </dgm:presLayoutVars>
      </dgm:prSet>
      <dgm:spPr/>
    </dgm:pt>
    <dgm:pt modelId="{C7E8BCE6-E120-40EC-A6A4-62F2DAA33A9F}" type="pres">
      <dgm:prSet presAssocID="{388E8175-060F-49E0-9A17-F92520D47B3A}" presName="descendantText" presStyleLbl="alignAccFollowNode1" presStyleIdx="0" presStyleCnt="4" custLinFactNeighborX="0" custLinFactNeighborY="592">
        <dgm:presLayoutVars>
          <dgm:bulletEnabled val="1"/>
        </dgm:presLayoutVars>
      </dgm:prSet>
      <dgm:spPr/>
    </dgm:pt>
    <dgm:pt modelId="{852BE108-B781-439B-B7AC-755C1676EE39}" type="pres">
      <dgm:prSet presAssocID="{F4C73003-3234-41E5-95A6-E52C234292C9}" presName="sp" presStyleCnt="0"/>
      <dgm:spPr/>
    </dgm:pt>
    <dgm:pt modelId="{A34C89BD-E27E-4B87-9B73-B8FC236A4D2F}" type="pres">
      <dgm:prSet presAssocID="{AB51C14A-7A20-47A6-961B-BDF82970EAC4}" presName="linNode" presStyleCnt="0"/>
      <dgm:spPr/>
    </dgm:pt>
    <dgm:pt modelId="{BC4A8238-1C07-458E-8DDD-97E59AC8F551}" type="pres">
      <dgm:prSet presAssocID="{AB51C14A-7A20-47A6-961B-BDF82970EAC4}" presName="parentText" presStyleLbl="node1" presStyleIdx="1" presStyleCnt="4">
        <dgm:presLayoutVars>
          <dgm:chMax val="1"/>
          <dgm:bulletEnabled val="1"/>
        </dgm:presLayoutVars>
      </dgm:prSet>
      <dgm:spPr/>
    </dgm:pt>
    <dgm:pt modelId="{F1B60A09-1836-4357-A867-14D972C2778D}" type="pres">
      <dgm:prSet presAssocID="{AB51C14A-7A20-47A6-961B-BDF82970EAC4}" presName="descendantText" presStyleLbl="alignAccFollowNode1" presStyleIdx="1" presStyleCnt="4" custScaleY="122725" custLinFactNeighborX="0" custLinFactNeighborY="4824">
        <dgm:presLayoutVars>
          <dgm:bulletEnabled val="1"/>
        </dgm:presLayoutVars>
      </dgm:prSet>
      <dgm:spPr/>
    </dgm:pt>
    <dgm:pt modelId="{F9814A5A-B778-47D3-9AC4-92A6790B2424}" type="pres">
      <dgm:prSet presAssocID="{858B7725-2C70-449C-BB57-5685437AF46B}" presName="sp" presStyleCnt="0"/>
      <dgm:spPr/>
    </dgm:pt>
    <dgm:pt modelId="{4B4C3EC0-0093-4D94-A6CA-0E5BBC74DCE5}" type="pres">
      <dgm:prSet presAssocID="{B26EA611-5A7F-407A-BB71-10C3949CE13B}" presName="linNode" presStyleCnt="0"/>
      <dgm:spPr/>
    </dgm:pt>
    <dgm:pt modelId="{FD1F14F8-C922-4008-8C16-C30A704CD031}" type="pres">
      <dgm:prSet presAssocID="{B26EA611-5A7F-407A-BB71-10C3949CE13B}" presName="parentText" presStyleLbl="node1" presStyleIdx="2" presStyleCnt="4">
        <dgm:presLayoutVars>
          <dgm:chMax val="1"/>
          <dgm:bulletEnabled val="1"/>
        </dgm:presLayoutVars>
      </dgm:prSet>
      <dgm:spPr/>
    </dgm:pt>
    <dgm:pt modelId="{A7603C33-3BC7-45A0-A010-DAEA912AFB8F}" type="pres">
      <dgm:prSet presAssocID="{B26EA611-5A7F-407A-BB71-10C3949CE13B}" presName="descendantText" presStyleLbl="alignAccFollowNode1" presStyleIdx="2" presStyleCnt="4" custLinFactNeighborX="6021" custLinFactNeighborY="-5601">
        <dgm:presLayoutVars>
          <dgm:bulletEnabled val="1"/>
        </dgm:presLayoutVars>
      </dgm:prSet>
      <dgm:spPr/>
    </dgm:pt>
    <dgm:pt modelId="{1B2D7D1A-29D5-4F5D-A344-81CA2788E6FA}" type="pres">
      <dgm:prSet presAssocID="{F034B05F-947D-402F-8CB6-3C38CE7E0CC9}" presName="sp" presStyleCnt="0"/>
      <dgm:spPr/>
    </dgm:pt>
    <dgm:pt modelId="{A215632B-E717-4F79-A0A3-6C2F7EDA664A}" type="pres">
      <dgm:prSet presAssocID="{E13CB233-DF4F-4748-9E20-FED20F896294}" presName="linNode" presStyleCnt="0"/>
      <dgm:spPr/>
    </dgm:pt>
    <dgm:pt modelId="{727B77F6-2CEC-43EF-81C9-9864B82DF0BF}" type="pres">
      <dgm:prSet presAssocID="{E13CB233-DF4F-4748-9E20-FED20F896294}" presName="parentText" presStyleLbl="node1" presStyleIdx="3" presStyleCnt="4" custLinFactNeighborX="-1840" custLinFactNeighborY="5582">
        <dgm:presLayoutVars>
          <dgm:chMax val="1"/>
          <dgm:bulletEnabled val="1"/>
        </dgm:presLayoutVars>
      </dgm:prSet>
      <dgm:spPr/>
    </dgm:pt>
    <dgm:pt modelId="{0C935CFA-4E5F-4422-9998-C295BED37FCF}" type="pres">
      <dgm:prSet presAssocID="{E13CB233-DF4F-4748-9E20-FED20F896294}" presName="descendantText" presStyleLbl="alignAccFollowNode1" presStyleIdx="3" presStyleCnt="4">
        <dgm:presLayoutVars>
          <dgm:bulletEnabled val="1"/>
        </dgm:presLayoutVars>
      </dgm:prSet>
      <dgm:spPr/>
    </dgm:pt>
  </dgm:ptLst>
  <dgm:cxnLst>
    <dgm:cxn modelId="{C08CE105-42CD-471E-9031-3B40869CF6D1}" type="presOf" srcId="{AB51C14A-7A20-47A6-961B-BDF82970EAC4}" destId="{BC4A8238-1C07-458E-8DDD-97E59AC8F551}" srcOrd="0" destOrd="0" presId="urn:microsoft.com/office/officeart/2005/8/layout/vList5"/>
    <dgm:cxn modelId="{F282130B-F661-45E6-9492-3FB7D5BB4C4A}" type="presOf" srcId="{4526F21F-5656-4B73-A362-E434D2A0C4D7}" destId="{5A408348-DCA0-4051-9EE3-10372DD99B22}" srcOrd="0" destOrd="0" presId="urn:microsoft.com/office/officeart/2005/8/layout/vList5"/>
    <dgm:cxn modelId="{50CB500B-ED14-44ED-BA29-909ED3C4F365}" srcId="{AB51C14A-7A20-47A6-961B-BDF82970EAC4}" destId="{04890EFF-F026-4287-B67D-72E476AE1D09}" srcOrd="1" destOrd="0" parTransId="{FCFE54FC-65D3-4DB8-9097-3A5FD287421C}" sibTransId="{588F4249-0F3D-43DF-BAF4-B6A83D62EAF3}"/>
    <dgm:cxn modelId="{003F1616-070A-474A-82B1-A8FA6A7392ED}" srcId="{AB51C14A-7A20-47A6-961B-BDF82970EAC4}" destId="{57923D18-6677-4DC2-92CB-E0FE44E23549}" srcOrd="0" destOrd="0" parTransId="{68E73B7A-21D0-458D-A705-F27AE46F11D6}" sibTransId="{D5CA2F0C-E353-4B0B-A1D9-28FD11B2A95C}"/>
    <dgm:cxn modelId="{0702D52E-F86F-49B3-9754-9C28313F51E6}" srcId="{AB51C14A-7A20-47A6-961B-BDF82970EAC4}" destId="{C05E27F7-4CF2-44A2-93D4-DA62B9ADA6E9}" srcOrd="2" destOrd="0" parTransId="{21E9FA8D-8260-412A-A309-9B46D17F2091}" sibTransId="{CC1D3301-8B6D-4032-A30D-89039E33487E}"/>
    <dgm:cxn modelId="{F24F726A-637A-4BB9-B1D2-9CC379008C4A}" srcId="{B26EA611-5A7F-407A-BB71-10C3949CE13B}" destId="{931759FC-18C0-47C7-B52A-A863D45E23DF}" srcOrd="0" destOrd="0" parTransId="{0DF9073E-8801-45AA-B526-56C9C4BED592}" sibTransId="{ADA85527-C1BC-419B-9E0C-5E4766BCDE40}"/>
    <dgm:cxn modelId="{6375014E-E631-4F49-9CCB-D4C072F8FE10}" type="presOf" srcId="{57923D18-6677-4DC2-92CB-E0FE44E23549}" destId="{F1B60A09-1836-4357-A867-14D972C2778D}" srcOrd="0" destOrd="0" presId="urn:microsoft.com/office/officeart/2005/8/layout/vList5"/>
    <dgm:cxn modelId="{BB5A2470-AE86-4DBD-A5AA-55979E0DEAFE}" srcId="{4526F21F-5656-4B73-A362-E434D2A0C4D7}" destId="{B26EA611-5A7F-407A-BB71-10C3949CE13B}" srcOrd="2" destOrd="0" parTransId="{E851813F-443D-4D1D-90FB-79BD996AB646}" sibTransId="{F034B05F-947D-402F-8CB6-3C38CE7E0CC9}"/>
    <dgm:cxn modelId="{9DFEDA53-62A0-4D63-935B-57A3B9C924CD}" type="presOf" srcId="{F8DCFC01-6EEE-4EA9-9BC8-0EE5BFBB1EB2}" destId="{C7E8BCE6-E120-40EC-A6A4-62F2DAA33A9F}" srcOrd="0" destOrd="1" presId="urn:microsoft.com/office/officeart/2005/8/layout/vList5"/>
    <dgm:cxn modelId="{B71F7E74-8F50-491D-B1F6-A2B86FB65A86}" type="presOf" srcId="{C05E27F7-4CF2-44A2-93D4-DA62B9ADA6E9}" destId="{F1B60A09-1836-4357-A867-14D972C2778D}" srcOrd="0" destOrd="2" presId="urn:microsoft.com/office/officeart/2005/8/layout/vList5"/>
    <dgm:cxn modelId="{229C1B80-D6FE-4B8E-A041-D19896200468}" type="presOf" srcId="{E144293E-E536-4DE2-B40A-CEBA8C30E909}" destId="{C7E8BCE6-E120-40EC-A6A4-62F2DAA33A9F}" srcOrd="0" destOrd="0" presId="urn:microsoft.com/office/officeart/2005/8/layout/vList5"/>
    <dgm:cxn modelId="{B71B4581-8A01-4709-B580-5A072C4435CA}" srcId="{4526F21F-5656-4B73-A362-E434D2A0C4D7}" destId="{AB51C14A-7A20-47A6-961B-BDF82970EAC4}" srcOrd="1" destOrd="0" parTransId="{961BDEE4-7A0E-458D-B44F-2A786BDCF47C}" sibTransId="{858B7725-2C70-449C-BB57-5685437AF46B}"/>
    <dgm:cxn modelId="{9965F093-CC02-43B4-BC23-1FAF65B6A8D5}" srcId="{4526F21F-5656-4B73-A362-E434D2A0C4D7}" destId="{388E8175-060F-49E0-9A17-F92520D47B3A}" srcOrd="0" destOrd="0" parTransId="{18765633-78DF-481F-BE91-6DF9272E25C0}" sibTransId="{F4C73003-3234-41E5-95A6-E52C234292C9}"/>
    <dgm:cxn modelId="{49ED5499-F9CD-4AE4-B3EB-EB1BB62A1329}" type="presOf" srcId="{388E8175-060F-49E0-9A17-F92520D47B3A}" destId="{76EE1910-E990-4DDE-A48E-2BB0131549F2}" srcOrd="0" destOrd="0" presId="urn:microsoft.com/office/officeart/2005/8/layout/vList5"/>
    <dgm:cxn modelId="{6060EC9E-99FC-4414-9158-78494491AE6A}" type="presOf" srcId="{931759FC-18C0-47C7-B52A-A863D45E23DF}" destId="{A7603C33-3BC7-45A0-A010-DAEA912AFB8F}" srcOrd="0" destOrd="0" presId="urn:microsoft.com/office/officeart/2005/8/layout/vList5"/>
    <dgm:cxn modelId="{CFF4379F-D28A-46A3-BB9F-C78EE2B3C151}" type="presOf" srcId="{E13CB233-DF4F-4748-9E20-FED20F896294}" destId="{727B77F6-2CEC-43EF-81C9-9864B82DF0BF}" srcOrd="0" destOrd="0" presId="urn:microsoft.com/office/officeart/2005/8/layout/vList5"/>
    <dgm:cxn modelId="{6E06C39F-175C-4EFF-A7E9-F271D47B20F4}" srcId="{388E8175-060F-49E0-9A17-F92520D47B3A}" destId="{F8DCFC01-6EEE-4EA9-9BC8-0EE5BFBB1EB2}" srcOrd="1" destOrd="0" parTransId="{80B9BC5A-1C1E-47D3-B7A8-B1B173076199}" sibTransId="{25494BED-75E7-4910-B776-4B7F2CBF9841}"/>
    <dgm:cxn modelId="{2DB1DBA2-44BF-4388-AF09-344BADCA2445}" srcId="{E13CB233-DF4F-4748-9E20-FED20F896294}" destId="{80374AD8-3FFB-4573-9918-973D10EC0875}" srcOrd="0" destOrd="0" parTransId="{FDE3D25F-D6B1-4045-BA4F-004388CA87CD}" sibTransId="{6242B781-0C27-414F-9CB7-A9F0414C2894}"/>
    <dgm:cxn modelId="{11052EAE-C22E-46DE-A973-428A9ADB4D96}" type="presOf" srcId="{04890EFF-F026-4287-B67D-72E476AE1D09}" destId="{F1B60A09-1836-4357-A867-14D972C2778D}" srcOrd="0" destOrd="1" presId="urn:microsoft.com/office/officeart/2005/8/layout/vList5"/>
    <dgm:cxn modelId="{F5C506C3-4B17-455D-A553-4517D66C413F}" type="presOf" srcId="{B26EA611-5A7F-407A-BB71-10C3949CE13B}" destId="{FD1F14F8-C922-4008-8C16-C30A704CD031}" srcOrd="0" destOrd="0" presId="urn:microsoft.com/office/officeart/2005/8/layout/vList5"/>
    <dgm:cxn modelId="{CA83A8DA-060F-46A8-8B63-7AEF6E67DEBF}" srcId="{4526F21F-5656-4B73-A362-E434D2A0C4D7}" destId="{E13CB233-DF4F-4748-9E20-FED20F896294}" srcOrd="3" destOrd="0" parTransId="{39614837-2F6C-4C17-9D53-B3B7795D0722}" sibTransId="{FE811EB4-D8C1-45DE-A4A0-82F3AA04927B}"/>
    <dgm:cxn modelId="{B007F7E5-39A3-4215-B987-7006CA0736B7}" type="presOf" srcId="{80374AD8-3FFB-4573-9918-973D10EC0875}" destId="{0C935CFA-4E5F-4422-9998-C295BED37FCF}" srcOrd="0" destOrd="0" presId="urn:microsoft.com/office/officeart/2005/8/layout/vList5"/>
    <dgm:cxn modelId="{D3D9F9E7-F423-4EDC-A99B-ABF8A1A9B1B9}" srcId="{388E8175-060F-49E0-9A17-F92520D47B3A}" destId="{E144293E-E536-4DE2-B40A-CEBA8C30E909}" srcOrd="0" destOrd="0" parTransId="{DBFA7D29-6D2A-44DF-9A60-43EED68A3C29}" sibTransId="{0B88E7C8-10F2-45F8-A3AE-DC51231BE7A9}"/>
    <dgm:cxn modelId="{E59B02DD-14F5-449C-BBCF-D72F642288A8}" type="presParOf" srcId="{5A408348-DCA0-4051-9EE3-10372DD99B22}" destId="{BB3BCA09-29F4-4AAE-A83A-C01690FB7757}" srcOrd="0" destOrd="0" presId="urn:microsoft.com/office/officeart/2005/8/layout/vList5"/>
    <dgm:cxn modelId="{92C58AD2-AAB4-47C7-A7A5-266CB0542D46}" type="presParOf" srcId="{BB3BCA09-29F4-4AAE-A83A-C01690FB7757}" destId="{76EE1910-E990-4DDE-A48E-2BB0131549F2}" srcOrd="0" destOrd="0" presId="urn:microsoft.com/office/officeart/2005/8/layout/vList5"/>
    <dgm:cxn modelId="{F73F7D36-D124-4B43-95DB-C1855DC62C79}" type="presParOf" srcId="{BB3BCA09-29F4-4AAE-A83A-C01690FB7757}" destId="{C7E8BCE6-E120-40EC-A6A4-62F2DAA33A9F}" srcOrd="1" destOrd="0" presId="urn:microsoft.com/office/officeart/2005/8/layout/vList5"/>
    <dgm:cxn modelId="{E6836350-6FAE-42D0-94FB-DEF8F280CD55}" type="presParOf" srcId="{5A408348-DCA0-4051-9EE3-10372DD99B22}" destId="{852BE108-B781-439B-B7AC-755C1676EE39}" srcOrd="1" destOrd="0" presId="urn:microsoft.com/office/officeart/2005/8/layout/vList5"/>
    <dgm:cxn modelId="{A8019E66-DD37-44E3-B7F9-121CF3E6F257}" type="presParOf" srcId="{5A408348-DCA0-4051-9EE3-10372DD99B22}" destId="{A34C89BD-E27E-4B87-9B73-B8FC236A4D2F}" srcOrd="2" destOrd="0" presId="urn:microsoft.com/office/officeart/2005/8/layout/vList5"/>
    <dgm:cxn modelId="{F98199E9-A258-4774-94C2-B9BB272E2D86}" type="presParOf" srcId="{A34C89BD-E27E-4B87-9B73-B8FC236A4D2F}" destId="{BC4A8238-1C07-458E-8DDD-97E59AC8F551}" srcOrd="0" destOrd="0" presId="urn:microsoft.com/office/officeart/2005/8/layout/vList5"/>
    <dgm:cxn modelId="{9A1A2572-2FD8-4CE9-BCBE-A5F239F10CA7}" type="presParOf" srcId="{A34C89BD-E27E-4B87-9B73-B8FC236A4D2F}" destId="{F1B60A09-1836-4357-A867-14D972C2778D}" srcOrd="1" destOrd="0" presId="urn:microsoft.com/office/officeart/2005/8/layout/vList5"/>
    <dgm:cxn modelId="{6A15C46F-6385-4A66-9281-A2274814B7A3}" type="presParOf" srcId="{5A408348-DCA0-4051-9EE3-10372DD99B22}" destId="{F9814A5A-B778-47D3-9AC4-92A6790B2424}" srcOrd="3" destOrd="0" presId="urn:microsoft.com/office/officeart/2005/8/layout/vList5"/>
    <dgm:cxn modelId="{795A00A5-A8EB-4F21-AD55-4238FBCEFC75}" type="presParOf" srcId="{5A408348-DCA0-4051-9EE3-10372DD99B22}" destId="{4B4C3EC0-0093-4D94-A6CA-0E5BBC74DCE5}" srcOrd="4" destOrd="0" presId="urn:microsoft.com/office/officeart/2005/8/layout/vList5"/>
    <dgm:cxn modelId="{01ED742A-6512-42A7-A759-0B53F5772C86}" type="presParOf" srcId="{4B4C3EC0-0093-4D94-A6CA-0E5BBC74DCE5}" destId="{FD1F14F8-C922-4008-8C16-C30A704CD031}" srcOrd="0" destOrd="0" presId="urn:microsoft.com/office/officeart/2005/8/layout/vList5"/>
    <dgm:cxn modelId="{4891C79D-B597-459A-968E-23304E62EA9D}" type="presParOf" srcId="{4B4C3EC0-0093-4D94-A6CA-0E5BBC74DCE5}" destId="{A7603C33-3BC7-45A0-A010-DAEA912AFB8F}" srcOrd="1" destOrd="0" presId="urn:microsoft.com/office/officeart/2005/8/layout/vList5"/>
    <dgm:cxn modelId="{BE3C3AB6-0197-4438-AFAE-94BFB0C68282}" type="presParOf" srcId="{5A408348-DCA0-4051-9EE3-10372DD99B22}" destId="{1B2D7D1A-29D5-4F5D-A344-81CA2788E6FA}" srcOrd="5" destOrd="0" presId="urn:microsoft.com/office/officeart/2005/8/layout/vList5"/>
    <dgm:cxn modelId="{F3B27060-33D8-4A63-8A8A-B2BD9FC92789}" type="presParOf" srcId="{5A408348-DCA0-4051-9EE3-10372DD99B22}" destId="{A215632B-E717-4F79-A0A3-6C2F7EDA664A}" srcOrd="6" destOrd="0" presId="urn:microsoft.com/office/officeart/2005/8/layout/vList5"/>
    <dgm:cxn modelId="{B4CB2D49-E902-4FAD-A73D-8DB402487818}" type="presParOf" srcId="{A215632B-E717-4F79-A0A3-6C2F7EDA664A}" destId="{727B77F6-2CEC-43EF-81C9-9864B82DF0BF}" srcOrd="0" destOrd="0" presId="urn:microsoft.com/office/officeart/2005/8/layout/vList5"/>
    <dgm:cxn modelId="{FE6A9B6B-E8A4-45AD-B831-E606127DF1DF}" type="presParOf" srcId="{A215632B-E717-4F79-A0A3-6C2F7EDA664A}" destId="{0C935CFA-4E5F-4422-9998-C295BED37F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43CFC9-C2BB-467E-9501-D619FA692EE8}"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n-US"/>
        </a:p>
      </dgm:t>
    </dgm:pt>
    <dgm:pt modelId="{C98CAC8B-244C-4A36-BFF4-A13E3BD88544}">
      <dgm:prSet/>
      <dgm:spPr>
        <a:solidFill>
          <a:schemeClr val="accent3">
            <a:lumMod val="75000"/>
          </a:schemeClr>
        </a:solidFill>
      </dgm:spPr>
      <dgm:t>
        <a:bodyPr/>
        <a:lstStyle/>
        <a:p>
          <a:r>
            <a:rPr lang="en-CA" dirty="0"/>
            <a:t>Occupational Health &amp; Safety</a:t>
          </a:r>
          <a:endParaRPr lang="en-US" dirty="0"/>
        </a:p>
      </dgm:t>
    </dgm:pt>
    <dgm:pt modelId="{76B75F97-3190-4E48-A82B-A19CBADCC8E9}" type="parTrans" cxnId="{5A91942C-1BEF-474D-9515-327BE6DA45F2}">
      <dgm:prSet/>
      <dgm:spPr/>
      <dgm:t>
        <a:bodyPr/>
        <a:lstStyle/>
        <a:p>
          <a:endParaRPr lang="en-US"/>
        </a:p>
      </dgm:t>
    </dgm:pt>
    <dgm:pt modelId="{4C9B812D-6F76-4A82-91C2-15E3D3150C26}" type="sibTrans" cxnId="{5A91942C-1BEF-474D-9515-327BE6DA45F2}">
      <dgm:prSet phldrT="01" phldr="0"/>
      <dgm:spPr/>
      <dgm:t>
        <a:bodyPr/>
        <a:lstStyle/>
        <a:p>
          <a:endParaRPr lang="en-US" dirty="0"/>
        </a:p>
      </dgm:t>
    </dgm:pt>
    <dgm:pt modelId="{C6537425-0741-46BD-8E04-1B20BF8FAA45}">
      <dgm:prSet/>
      <dgm:spPr>
        <a:solidFill>
          <a:schemeClr val="accent3">
            <a:lumMod val="75000"/>
          </a:schemeClr>
        </a:solidFill>
      </dgm:spPr>
      <dgm:t>
        <a:bodyPr/>
        <a:lstStyle/>
        <a:p>
          <a:r>
            <a:rPr lang="en-CA" dirty="0"/>
            <a:t>Labour Code</a:t>
          </a:r>
          <a:endParaRPr lang="en-US" dirty="0"/>
        </a:p>
      </dgm:t>
    </dgm:pt>
    <dgm:pt modelId="{30FA3EB4-25ED-4655-96AF-4DAEDEB19F66}" type="parTrans" cxnId="{F36A859B-3D0C-4256-8C6F-2E160ED930B7}">
      <dgm:prSet/>
      <dgm:spPr/>
      <dgm:t>
        <a:bodyPr/>
        <a:lstStyle/>
        <a:p>
          <a:endParaRPr lang="en-US"/>
        </a:p>
      </dgm:t>
    </dgm:pt>
    <dgm:pt modelId="{60D117D5-43AC-4D07-B68E-1AFE0AEE666B}" type="sibTrans" cxnId="{F36A859B-3D0C-4256-8C6F-2E160ED930B7}">
      <dgm:prSet phldrT="02" phldr="0"/>
      <dgm:spPr/>
      <dgm:t>
        <a:bodyPr/>
        <a:lstStyle/>
        <a:p>
          <a:endParaRPr lang="en-US" dirty="0"/>
        </a:p>
      </dgm:t>
    </dgm:pt>
    <dgm:pt modelId="{AD88D16D-5776-48C4-B502-40FCD5495AE0}">
      <dgm:prSet/>
      <dgm:spPr>
        <a:solidFill>
          <a:schemeClr val="accent3">
            <a:lumMod val="75000"/>
          </a:schemeClr>
        </a:solidFill>
      </dgm:spPr>
      <dgm:t>
        <a:bodyPr/>
        <a:lstStyle/>
        <a:p>
          <a:r>
            <a:rPr lang="en-CA" dirty="0"/>
            <a:t>Human Rights</a:t>
          </a:r>
          <a:endParaRPr lang="en-US" dirty="0"/>
        </a:p>
      </dgm:t>
    </dgm:pt>
    <dgm:pt modelId="{3D75CA53-8277-4CE0-A530-DC53D58C5232}" type="parTrans" cxnId="{4BA3860A-4B7E-4AEB-A737-2C10B50F6E84}">
      <dgm:prSet/>
      <dgm:spPr/>
      <dgm:t>
        <a:bodyPr/>
        <a:lstStyle/>
        <a:p>
          <a:endParaRPr lang="en-US"/>
        </a:p>
      </dgm:t>
    </dgm:pt>
    <dgm:pt modelId="{98B9F101-545C-4F1B-88D8-7A34E0E8BEC6}" type="sibTrans" cxnId="{4BA3860A-4B7E-4AEB-A737-2C10B50F6E84}">
      <dgm:prSet phldrT="03" phldr="0"/>
      <dgm:spPr/>
      <dgm:t>
        <a:bodyPr/>
        <a:lstStyle/>
        <a:p>
          <a:endParaRPr lang="en-US" dirty="0"/>
        </a:p>
      </dgm:t>
    </dgm:pt>
    <dgm:pt modelId="{7DE7F3C8-AACC-4D89-91DC-542004F5E34F}">
      <dgm:prSet/>
      <dgm:spPr>
        <a:solidFill>
          <a:schemeClr val="accent3">
            <a:lumMod val="75000"/>
          </a:schemeClr>
        </a:solidFill>
      </dgm:spPr>
      <dgm:t>
        <a:bodyPr/>
        <a:lstStyle/>
        <a:p>
          <a:r>
            <a:rPr lang="en-CA" dirty="0"/>
            <a:t>Local Bylaws</a:t>
          </a:r>
          <a:endParaRPr lang="en-US" dirty="0"/>
        </a:p>
      </dgm:t>
    </dgm:pt>
    <dgm:pt modelId="{6ED82F60-E95A-43E3-B0C2-B41E8630DBA3}" type="parTrans" cxnId="{7A139FC5-F6D4-43A2-8675-DF1619003422}">
      <dgm:prSet/>
      <dgm:spPr/>
      <dgm:t>
        <a:bodyPr/>
        <a:lstStyle/>
        <a:p>
          <a:endParaRPr lang="en-US"/>
        </a:p>
      </dgm:t>
    </dgm:pt>
    <dgm:pt modelId="{2B2C0CEB-4A96-4A05-BF76-F5CE563A3C94}" type="sibTrans" cxnId="{7A139FC5-F6D4-43A2-8675-DF1619003422}">
      <dgm:prSet phldrT="04" phldr="0"/>
      <dgm:spPr/>
      <dgm:t>
        <a:bodyPr/>
        <a:lstStyle/>
        <a:p>
          <a:endParaRPr lang="en-US" dirty="0"/>
        </a:p>
      </dgm:t>
    </dgm:pt>
    <dgm:pt modelId="{1426BB0D-D4B8-4F73-A8E3-4D78688EA576}">
      <dgm:prSet/>
      <dgm:spPr>
        <a:solidFill>
          <a:schemeClr val="accent3">
            <a:lumMod val="75000"/>
          </a:schemeClr>
        </a:solidFill>
      </dgm:spPr>
      <dgm:t>
        <a:bodyPr/>
        <a:lstStyle/>
        <a:p>
          <a:r>
            <a:rPr lang="en-CA" dirty="0"/>
            <a:t>Criminal Code</a:t>
          </a:r>
          <a:endParaRPr lang="en-US" dirty="0"/>
        </a:p>
      </dgm:t>
    </dgm:pt>
    <dgm:pt modelId="{769FD332-4493-4A9D-9D83-5B598DDD595F}" type="parTrans" cxnId="{F61D79C0-C91C-4756-B6BD-0FB2F632085D}">
      <dgm:prSet/>
      <dgm:spPr/>
      <dgm:t>
        <a:bodyPr/>
        <a:lstStyle/>
        <a:p>
          <a:endParaRPr lang="en-US"/>
        </a:p>
      </dgm:t>
    </dgm:pt>
    <dgm:pt modelId="{8539819B-F40D-471C-AE3B-901CE23154B3}" type="sibTrans" cxnId="{F61D79C0-C91C-4756-B6BD-0FB2F632085D}">
      <dgm:prSet phldrT="05" phldr="0"/>
      <dgm:spPr/>
      <dgm:t>
        <a:bodyPr/>
        <a:lstStyle/>
        <a:p>
          <a:endParaRPr lang="en-CA"/>
        </a:p>
      </dgm:t>
    </dgm:pt>
    <dgm:pt modelId="{ED3267EE-8BD8-48DC-823C-F55E7B4EC6D9}" type="pres">
      <dgm:prSet presAssocID="{9F43CFC9-C2BB-467E-9501-D619FA692EE8}" presName="outerComposite" presStyleCnt="0">
        <dgm:presLayoutVars>
          <dgm:chMax val="5"/>
          <dgm:dir/>
          <dgm:resizeHandles val="exact"/>
        </dgm:presLayoutVars>
      </dgm:prSet>
      <dgm:spPr/>
    </dgm:pt>
    <dgm:pt modelId="{0FEC43DE-5B3D-4E77-B64D-D28982F63107}" type="pres">
      <dgm:prSet presAssocID="{9F43CFC9-C2BB-467E-9501-D619FA692EE8}" presName="dummyMaxCanvas" presStyleCnt="0">
        <dgm:presLayoutVars/>
      </dgm:prSet>
      <dgm:spPr/>
    </dgm:pt>
    <dgm:pt modelId="{B3B73A32-BCA3-43B5-868B-42A25AC5B43B}" type="pres">
      <dgm:prSet presAssocID="{9F43CFC9-C2BB-467E-9501-D619FA692EE8}" presName="FiveNodes_1" presStyleLbl="node1" presStyleIdx="0" presStyleCnt="5">
        <dgm:presLayoutVars>
          <dgm:bulletEnabled val="1"/>
        </dgm:presLayoutVars>
      </dgm:prSet>
      <dgm:spPr/>
    </dgm:pt>
    <dgm:pt modelId="{ECE747CB-1908-4E52-A17F-52717E6A9F5B}" type="pres">
      <dgm:prSet presAssocID="{9F43CFC9-C2BB-467E-9501-D619FA692EE8}" presName="FiveNodes_2" presStyleLbl="node1" presStyleIdx="1" presStyleCnt="5">
        <dgm:presLayoutVars>
          <dgm:bulletEnabled val="1"/>
        </dgm:presLayoutVars>
      </dgm:prSet>
      <dgm:spPr/>
    </dgm:pt>
    <dgm:pt modelId="{113ED361-1F3C-40AF-8382-082244EFB13A}" type="pres">
      <dgm:prSet presAssocID="{9F43CFC9-C2BB-467E-9501-D619FA692EE8}" presName="FiveNodes_3" presStyleLbl="node1" presStyleIdx="2" presStyleCnt="5">
        <dgm:presLayoutVars>
          <dgm:bulletEnabled val="1"/>
        </dgm:presLayoutVars>
      </dgm:prSet>
      <dgm:spPr/>
    </dgm:pt>
    <dgm:pt modelId="{626AB155-0E7D-4510-9945-CF765D04F12A}" type="pres">
      <dgm:prSet presAssocID="{9F43CFC9-C2BB-467E-9501-D619FA692EE8}" presName="FiveNodes_4" presStyleLbl="node1" presStyleIdx="3" presStyleCnt="5">
        <dgm:presLayoutVars>
          <dgm:bulletEnabled val="1"/>
        </dgm:presLayoutVars>
      </dgm:prSet>
      <dgm:spPr/>
    </dgm:pt>
    <dgm:pt modelId="{A56BAA49-E354-4CBB-95BD-8D18C73BD801}" type="pres">
      <dgm:prSet presAssocID="{9F43CFC9-C2BB-467E-9501-D619FA692EE8}" presName="FiveNodes_5" presStyleLbl="node1" presStyleIdx="4" presStyleCnt="5">
        <dgm:presLayoutVars>
          <dgm:bulletEnabled val="1"/>
        </dgm:presLayoutVars>
      </dgm:prSet>
      <dgm:spPr/>
    </dgm:pt>
    <dgm:pt modelId="{6BEF3EB9-1BF4-42DE-B7F1-44D0FEBFCD49}" type="pres">
      <dgm:prSet presAssocID="{9F43CFC9-C2BB-467E-9501-D619FA692EE8}" presName="FiveConn_1-2" presStyleLbl="fgAccFollowNode1" presStyleIdx="0" presStyleCnt="4">
        <dgm:presLayoutVars>
          <dgm:bulletEnabled val="1"/>
        </dgm:presLayoutVars>
      </dgm:prSet>
      <dgm:spPr/>
    </dgm:pt>
    <dgm:pt modelId="{40BB3C7E-22C9-43A0-8F86-4AB512DB994B}" type="pres">
      <dgm:prSet presAssocID="{9F43CFC9-C2BB-467E-9501-D619FA692EE8}" presName="FiveConn_2-3" presStyleLbl="fgAccFollowNode1" presStyleIdx="1" presStyleCnt="4">
        <dgm:presLayoutVars>
          <dgm:bulletEnabled val="1"/>
        </dgm:presLayoutVars>
      </dgm:prSet>
      <dgm:spPr/>
    </dgm:pt>
    <dgm:pt modelId="{2A850D86-A03C-4740-B697-77BF145AC65D}" type="pres">
      <dgm:prSet presAssocID="{9F43CFC9-C2BB-467E-9501-D619FA692EE8}" presName="FiveConn_3-4" presStyleLbl="fgAccFollowNode1" presStyleIdx="2" presStyleCnt="4">
        <dgm:presLayoutVars>
          <dgm:bulletEnabled val="1"/>
        </dgm:presLayoutVars>
      </dgm:prSet>
      <dgm:spPr/>
    </dgm:pt>
    <dgm:pt modelId="{9364B391-57E2-478E-A3D5-E685E8E55032}" type="pres">
      <dgm:prSet presAssocID="{9F43CFC9-C2BB-467E-9501-D619FA692EE8}" presName="FiveConn_4-5" presStyleLbl="fgAccFollowNode1" presStyleIdx="3" presStyleCnt="4">
        <dgm:presLayoutVars>
          <dgm:bulletEnabled val="1"/>
        </dgm:presLayoutVars>
      </dgm:prSet>
      <dgm:spPr/>
    </dgm:pt>
    <dgm:pt modelId="{CC6A15CF-A037-4D5B-99A4-4C4733ED5724}" type="pres">
      <dgm:prSet presAssocID="{9F43CFC9-C2BB-467E-9501-D619FA692EE8}" presName="FiveNodes_1_text" presStyleLbl="node1" presStyleIdx="4" presStyleCnt="5">
        <dgm:presLayoutVars>
          <dgm:bulletEnabled val="1"/>
        </dgm:presLayoutVars>
      </dgm:prSet>
      <dgm:spPr/>
    </dgm:pt>
    <dgm:pt modelId="{DD8A3E3B-A2C0-4B5D-8D17-A63D074576EC}" type="pres">
      <dgm:prSet presAssocID="{9F43CFC9-C2BB-467E-9501-D619FA692EE8}" presName="FiveNodes_2_text" presStyleLbl="node1" presStyleIdx="4" presStyleCnt="5">
        <dgm:presLayoutVars>
          <dgm:bulletEnabled val="1"/>
        </dgm:presLayoutVars>
      </dgm:prSet>
      <dgm:spPr/>
    </dgm:pt>
    <dgm:pt modelId="{81A38FF6-4CDB-4775-AE38-22617AD75A82}" type="pres">
      <dgm:prSet presAssocID="{9F43CFC9-C2BB-467E-9501-D619FA692EE8}" presName="FiveNodes_3_text" presStyleLbl="node1" presStyleIdx="4" presStyleCnt="5">
        <dgm:presLayoutVars>
          <dgm:bulletEnabled val="1"/>
        </dgm:presLayoutVars>
      </dgm:prSet>
      <dgm:spPr/>
    </dgm:pt>
    <dgm:pt modelId="{E16514B5-9982-4FFD-9251-46966E39611B}" type="pres">
      <dgm:prSet presAssocID="{9F43CFC9-C2BB-467E-9501-D619FA692EE8}" presName="FiveNodes_4_text" presStyleLbl="node1" presStyleIdx="4" presStyleCnt="5">
        <dgm:presLayoutVars>
          <dgm:bulletEnabled val="1"/>
        </dgm:presLayoutVars>
      </dgm:prSet>
      <dgm:spPr/>
    </dgm:pt>
    <dgm:pt modelId="{5AF5EF62-36B6-4707-A78E-57B127680DF6}" type="pres">
      <dgm:prSet presAssocID="{9F43CFC9-C2BB-467E-9501-D619FA692EE8}" presName="FiveNodes_5_text" presStyleLbl="node1" presStyleIdx="4" presStyleCnt="5">
        <dgm:presLayoutVars>
          <dgm:bulletEnabled val="1"/>
        </dgm:presLayoutVars>
      </dgm:prSet>
      <dgm:spPr/>
    </dgm:pt>
  </dgm:ptLst>
  <dgm:cxnLst>
    <dgm:cxn modelId="{63F2DE00-BFD6-4D9D-A420-A61663C3747C}" type="presOf" srcId="{7DE7F3C8-AACC-4D89-91DC-542004F5E34F}" destId="{626AB155-0E7D-4510-9945-CF765D04F12A}" srcOrd="0" destOrd="0" presId="urn:microsoft.com/office/officeart/2005/8/layout/vProcess5"/>
    <dgm:cxn modelId="{4BA3860A-4B7E-4AEB-A737-2C10B50F6E84}" srcId="{9F43CFC9-C2BB-467E-9501-D619FA692EE8}" destId="{AD88D16D-5776-48C4-B502-40FCD5495AE0}" srcOrd="2" destOrd="0" parTransId="{3D75CA53-8277-4CE0-A530-DC53D58C5232}" sibTransId="{98B9F101-545C-4F1B-88D8-7A34E0E8BEC6}"/>
    <dgm:cxn modelId="{FE5FF013-1DD9-4450-9FF9-D7171BE1FF10}" type="presOf" srcId="{C6537425-0741-46BD-8E04-1B20BF8FAA45}" destId="{DD8A3E3B-A2C0-4B5D-8D17-A63D074576EC}" srcOrd="1" destOrd="0" presId="urn:microsoft.com/office/officeart/2005/8/layout/vProcess5"/>
    <dgm:cxn modelId="{5A91942C-1BEF-474D-9515-327BE6DA45F2}" srcId="{9F43CFC9-C2BB-467E-9501-D619FA692EE8}" destId="{C98CAC8B-244C-4A36-BFF4-A13E3BD88544}" srcOrd="0" destOrd="0" parTransId="{76B75F97-3190-4E48-A82B-A19CBADCC8E9}" sibTransId="{4C9B812D-6F76-4A82-91C2-15E3D3150C26}"/>
    <dgm:cxn modelId="{7A82802E-D2D1-403E-A680-70CC5E89EC5C}" type="presOf" srcId="{9F43CFC9-C2BB-467E-9501-D619FA692EE8}" destId="{ED3267EE-8BD8-48DC-823C-F55E7B4EC6D9}" srcOrd="0" destOrd="0" presId="urn:microsoft.com/office/officeart/2005/8/layout/vProcess5"/>
    <dgm:cxn modelId="{C7ACBB67-9AD9-442E-9789-2E50E12A14D1}" type="presOf" srcId="{C98CAC8B-244C-4A36-BFF4-A13E3BD88544}" destId="{CC6A15CF-A037-4D5B-99A4-4C4733ED5724}" srcOrd="1" destOrd="0" presId="urn:microsoft.com/office/officeart/2005/8/layout/vProcess5"/>
    <dgm:cxn modelId="{0D9CF367-D9AD-44EE-9956-FA9BD82AB191}" type="presOf" srcId="{1426BB0D-D4B8-4F73-A8E3-4D78688EA576}" destId="{5AF5EF62-36B6-4707-A78E-57B127680DF6}" srcOrd="1" destOrd="0" presId="urn:microsoft.com/office/officeart/2005/8/layout/vProcess5"/>
    <dgm:cxn modelId="{3A850548-A7C0-4BCD-8071-6E4D3B21E203}" type="presOf" srcId="{98B9F101-545C-4F1B-88D8-7A34E0E8BEC6}" destId="{2A850D86-A03C-4740-B697-77BF145AC65D}" srcOrd="0" destOrd="0" presId="urn:microsoft.com/office/officeart/2005/8/layout/vProcess5"/>
    <dgm:cxn modelId="{34B7E24F-2BD4-49A6-9FDE-1B7DF757386E}" type="presOf" srcId="{4C9B812D-6F76-4A82-91C2-15E3D3150C26}" destId="{6BEF3EB9-1BF4-42DE-B7F1-44D0FEBFCD49}" srcOrd="0" destOrd="0" presId="urn:microsoft.com/office/officeart/2005/8/layout/vProcess5"/>
    <dgm:cxn modelId="{17B2E475-700F-40FF-B65B-B9A19655D690}" type="presOf" srcId="{7DE7F3C8-AACC-4D89-91DC-542004F5E34F}" destId="{E16514B5-9982-4FFD-9251-46966E39611B}" srcOrd="1" destOrd="0" presId="urn:microsoft.com/office/officeart/2005/8/layout/vProcess5"/>
    <dgm:cxn modelId="{D6B9C883-EFF7-4A1D-B528-A0062C3CF71E}" type="presOf" srcId="{60D117D5-43AC-4D07-B68E-1AFE0AEE666B}" destId="{40BB3C7E-22C9-43A0-8F86-4AB512DB994B}" srcOrd="0" destOrd="0" presId="urn:microsoft.com/office/officeart/2005/8/layout/vProcess5"/>
    <dgm:cxn modelId="{36D72B97-A6E1-400E-84BA-AFB25F3425DF}" type="presOf" srcId="{C98CAC8B-244C-4A36-BFF4-A13E3BD88544}" destId="{B3B73A32-BCA3-43B5-868B-42A25AC5B43B}" srcOrd="0" destOrd="0" presId="urn:microsoft.com/office/officeart/2005/8/layout/vProcess5"/>
    <dgm:cxn modelId="{F36A859B-3D0C-4256-8C6F-2E160ED930B7}" srcId="{9F43CFC9-C2BB-467E-9501-D619FA692EE8}" destId="{C6537425-0741-46BD-8E04-1B20BF8FAA45}" srcOrd="1" destOrd="0" parTransId="{30FA3EB4-25ED-4655-96AF-4DAEDEB19F66}" sibTransId="{60D117D5-43AC-4D07-B68E-1AFE0AEE666B}"/>
    <dgm:cxn modelId="{B19338AA-8C96-40EE-85EC-D9E12D3FF4A3}" type="presOf" srcId="{AD88D16D-5776-48C4-B502-40FCD5495AE0}" destId="{113ED361-1F3C-40AF-8382-082244EFB13A}" srcOrd="0" destOrd="0" presId="urn:microsoft.com/office/officeart/2005/8/layout/vProcess5"/>
    <dgm:cxn modelId="{508EF6B0-9EA0-4F3D-B027-CEAABF9E1AEF}" type="presOf" srcId="{C6537425-0741-46BD-8E04-1B20BF8FAA45}" destId="{ECE747CB-1908-4E52-A17F-52717E6A9F5B}" srcOrd="0" destOrd="0" presId="urn:microsoft.com/office/officeart/2005/8/layout/vProcess5"/>
    <dgm:cxn modelId="{F61D79C0-C91C-4756-B6BD-0FB2F632085D}" srcId="{9F43CFC9-C2BB-467E-9501-D619FA692EE8}" destId="{1426BB0D-D4B8-4F73-A8E3-4D78688EA576}" srcOrd="4" destOrd="0" parTransId="{769FD332-4493-4A9D-9D83-5B598DDD595F}" sibTransId="{8539819B-F40D-471C-AE3B-901CE23154B3}"/>
    <dgm:cxn modelId="{15FE06C2-6AC3-42EF-A095-7AACABF48B84}" type="presOf" srcId="{AD88D16D-5776-48C4-B502-40FCD5495AE0}" destId="{81A38FF6-4CDB-4775-AE38-22617AD75A82}" srcOrd="1" destOrd="0" presId="urn:microsoft.com/office/officeart/2005/8/layout/vProcess5"/>
    <dgm:cxn modelId="{7A139FC5-F6D4-43A2-8675-DF1619003422}" srcId="{9F43CFC9-C2BB-467E-9501-D619FA692EE8}" destId="{7DE7F3C8-AACC-4D89-91DC-542004F5E34F}" srcOrd="3" destOrd="0" parTransId="{6ED82F60-E95A-43E3-B0C2-B41E8630DBA3}" sibTransId="{2B2C0CEB-4A96-4A05-BF76-F5CE563A3C94}"/>
    <dgm:cxn modelId="{28717BD3-7C62-4F34-8C5C-22764FF04B8C}" type="presOf" srcId="{2B2C0CEB-4A96-4A05-BF76-F5CE563A3C94}" destId="{9364B391-57E2-478E-A3D5-E685E8E55032}" srcOrd="0" destOrd="0" presId="urn:microsoft.com/office/officeart/2005/8/layout/vProcess5"/>
    <dgm:cxn modelId="{87B9A8F8-A79B-4CF9-B6D1-D31100783572}" type="presOf" srcId="{1426BB0D-D4B8-4F73-A8E3-4D78688EA576}" destId="{A56BAA49-E354-4CBB-95BD-8D18C73BD801}" srcOrd="0" destOrd="0" presId="urn:microsoft.com/office/officeart/2005/8/layout/vProcess5"/>
    <dgm:cxn modelId="{3FA479CA-A850-4772-85BD-28560D20E55C}" type="presParOf" srcId="{ED3267EE-8BD8-48DC-823C-F55E7B4EC6D9}" destId="{0FEC43DE-5B3D-4E77-B64D-D28982F63107}" srcOrd="0" destOrd="0" presId="urn:microsoft.com/office/officeart/2005/8/layout/vProcess5"/>
    <dgm:cxn modelId="{C70383F0-708D-4736-AD01-01939F6CFBF5}" type="presParOf" srcId="{ED3267EE-8BD8-48DC-823C-F55E7B4EC6D9}" destId="{B3B73A32-BCA3-43B5-868B-42A25AC5B43B}" srcOrd="1" destOrd="0" presId="urn:microsoft.com/office/officeart/2005/8/layout/vProcess5"/>
    <dgm:cxn modelId="{6D0417ED-00F0-4832-BD9B-EDE6B34C83B7}" type="presParOf" srcId="{ED3267EE-8BD8-48DC-823C-F55E7B4EC6D9}" destId="{ECE747CB-1908-4E52-A17F-52717E6A9F5B}" srcOrd="2" destOrd="0" presId="urn:microsoft.com/office/officeart/2005/8/layout/vProcess5"/>
    <dgm:cxn modelId="{E161C4C5-32C5-412B-B7A9-40204A3D8EA7}" type="presParOf" srcId="{ED3267EE-8BD8-48DC-823C-F55E7B4EC6D9}" destId="{113ED361-1F3C-40AF-8382-082244EFB13A}" srcOrd="3" destOrd="0" presId="urn:microsoft.com/office/officeart/2005/8/layout/vProcess5"/>
    <dgm:cxn modelId="{2EF0E43D-DD76-4C61-A307-BE3DC05DE0B6}" type="presParOf" srcId="{ED3267EE-8BD8-48DC-823C-F55E7B4EC6D9}" destId="{626AB155-0E7D-4510-9945-CF765D04F12A}" srcOrd="4" destOrd="0" presId="urn:microsoft.com/office/officeart/2005/8/layout/vProcess5"/>
    <dgm:cxn modelId="{715D3D61-B95D-4B47-8506-161705649B00}" type="presParOf" srcId="{ED3267EE-8BD8-48DC-823C-F55E7B4EC6D9}" destId="{A56BAA49-E354-4CBB-95BD-8D18C73BD801}" srcOrd="5" destOrd="0" presId="urn:microsoft.com/office/officeart/2005/8/layout/vProcess5"/>
    <dgm:cxn modelId="{4C580E61-6C7F-45BB-A716-805F5C5C6594}" type="presParOf" srcId="{ED3267EE-8BD8-48DC-823C-F55E7B4EC6D9}" destId="{6BEF3EB9-1BF4-42DE-B7F1-44D0FEBFCD49}" srcOrd="6" destOrd="0" presId="urn:microsoft.com/office/officeart/2005/8/layout/vProcess5"/>
    <dgm:cxn modelId="{FDDD3133-26F5-47DB-98ED-F658F78E3848}" type="presParOf" srcId="{ED3267EE-8BD8-48DC-823C-F55E7B4EC6D9}" destId="{40BB3C7E-22C9-43A0-8F86-4AB512DB994B}" srcOrd="7" destOrd="0" presId="urn:microsoft.com/office/officeart/2005/8/layout/vProcess5"/>
    <dgm:cxn modelId="{225EF6D0-0C93-403A-B1BC-82CE9CE4EEEE}" type="presParOf" srcId="{ED3267EE-8BD8-48DC-823C-F55E7B4EC6D9}" destId="{2A850D86-A03C-4740-B697-77BF145AC65D}" srcOrd="8" destOrd="0" presId="urn:microsoft.com/office/officeart/2005/8/layout/vProcess5"/>
    <dgm:cxn modelId="{4E5802AD-2C0A-4DEF-941F-3EA86BBC6BAA}" type="presParOf" srcId="{ED3267EE-8BD8-48DC-823C-F55E7B4EC6D9}" destId="{9364B391-57E2-478E-A3D5-E685E8E55032}" srcOrd="9" destOrd="0" presId="urn:microsoft.com/office/officeart/2005/8/layout/vProcess5"/>
    <dgm:cxn modelId="{4D977118-74F8-4FFD-A5A2-8D488BA72195}" type="presParOf" srcId="{ED3267EE-8BD8-48DC-823C-F55E7B4EC6D9}" destId="{CC6A15CF-A037-4D5B-99A4-4C4733ED5724}" srcOrd="10" destOrd="0" presId="urn:microsoft.com/office/officeart/2005/8/layout/vProcess5"/>
    <dgm:cxn modelId="{B3B8D668-23A7-4549-A6F9-D6DD8192B55D}" type="presParOf" srcId="{ED3267EE-8BD8-48DC-823C-F55E7B4EC6D9}" destId="{DD8A3E3B-A2C0-4B5D-8D17-A63D074576EC}" srcOrd="11" destOrd="0" presId="urn:microsoft.com/office/officeart/2005/8/layout/vProcess5"/>
    <dgm:cxn modelId="{2F95D3C3-AEDA-4629-9DE8-297F3B4E5759}" type="presParOf" srcId="{ED3267EE-8BD8-48DC-823C-F55E7B4EC6D9}" destId="{81A38FF6-4CDB-4775-AE38-22617AD75A82}" srcOrd="12" destOrd="0" presId="urn:microsoft.com/office/officeart/2005/8/layout/vProcess5"/>
    <dgm:cxn modelId="{5037B8D1-61E7-4D22-930E-2BB261F798A6}" type="presParOf" srcId="{ED3267EE-8BD8-48DC-823C-F55E7B4EC6D9}" destId="{E16514B5-9982-4FFD-9251-46966E39611B}" srcOrd="13" destOrd="0" presId="urn:microsoft.com/office/officeart/2005/8/layout/vProcess5"/>
    <dgm:cxn modelId="{955185EC-6232-4029-99A7-5D2696AE9C0D}" type="presParOf" srcId="{ED3267EE-8BD8-48DC-823C-F55E7B4EC6D9}" destId="{5AF5EF62-36B6-4707-A78E-57B127680DF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D503AD-E00B-4A58-BB42-5A9B26BF5E5A}"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1F555BD2-1212-44E4-83F7-F24B66AE63E8}">
      <dgm:prSet phldrT="[Text]" custT="1"/>
      <dgm:spPr/>
      <dgm:t>
        <a:bodyPr/>
        <a:lstStyle/>
        <a:p>
          <a:r>
            <a:rPr lang="en-CA" sz="2400" b="1" dirty="0"/>
            <a:t>CCOHS: EMPLOYERS</a:t>
          </a:r>
          <a:r>
            <a:rPr lang="en-CA" sz="2400" dirty="0"/>
            <a:t> are responsible for ensuring that employees are protected from others who may be under the influence.</a:t>
          </a:r>
        </a:p>
      </dgm:t>
    </dgm:pt>
    <dgm:pt modelId="{06A694BB-F291-466E-BFD2-B8EE429F96ED}" type="parTrans" cxnId="{05FFBE0F-6E53-4B1A-9A6A-5E3420F236BB}">
      <dgm:prSet/>
      <dgm:spPr/>
      <dgm:t>
        <a:bodyPr/>
        <a:lstStyle/>
        <a:p>
          <a:endParaRPr lang="en-CA"/>
        </a:p>
      </dgm:t>
    </dgm:pt>
    <dgm:pt modelId="{6D28649B-1585-47AA-B12F-DFB094AE3E7C}" type="sibTrans" cxnId="{05FFBE0F-6E53-4B1A-9A6A-5E3420F236BB}">
      <dgm:prSet/>
      <dgm:spPr/>
      <dgm:t>
        <a:bodyPr/>
        <a:lstStyle/>
        <a:p>
          <a:endParaRPr lang="en-CA"/>
        </a:p>
      </dgm:t>
    </dgm:pt>
    <dgm:pt modelId="{08EA031A-ACE0-49D1-8799-D735A534F37B}">
      <dgm:prSet phldrT="[Text]" custT="1"/>
      <dgm:spPr/>
      <dgm:t>
        <a:bodyPr/>
        <a:lstStyle/>
        <a:p>
          <a:r>
            <a:rPr lang="en-CA" sz="2400" b="1" u="none" dirty="0"/>
            <a:t>HUMAN RIGHTS: </a:t>
          </a:r>
          <a:r>
            <a:rPr lang="en-CA" sz="2400" dirty="0"/>
            <a:t>Addictions or Disability Must accommodate employee to the point of undue hardship</a:t>
          </a:r>
        </a:p>
      </dgm:t>
    </dgm:pt>
    <dgm:pt modelId="{B709DC44-B85A-44A4-B35A-3FA172F3FA5C}" type="parTrans" cxnId="{8B071EF0-FC58-47AE-AF7D-95831A006AB1}">
      <dgm:prSet/>
      <dgm:spPr/>
      <dgm:t>
        <a:bodyPr/>
        <a:lstStyle/>
        <a:p>
          <a:endParaRPr lang="en-CA"/>
        </a:p>
      </dgm:t>
    </dgm:pt>
    <dgm:pt modelId="{824553C9-E262-49EA-AEF4-BE26A64F2191}" type="sibTrans" cxnId="{8B071EF0-FC58-47AE-AF7D-95831A006AB1}">
      <dgm:prSet/>
      <dgm:spPr/>
      <dgm:t>
        <a:bodyPr/>
        <a:lstStyle/>
        <a:p>
          <a:endParaRPr lang="en-CA"/>
        </a:p>
      </dgm:t>
    </dgm:pt>
    <dgm:pt modelId="{0274ED5D-DF01-4A3F-8AC5-BE88F7EA791E}">
      <dgm:prSet phldrT="[Text]" custT="1"/>
      <dgm:spPr/>
      <dgm:t>
        <a:bodyPr/>
        <a:lstStyle/>
        <a:p>
          <a:r>
            <a:rPr lang="en-CA" sz="2400" b="1" dirty="0"/>
            <a:t>CCOHS: EMPLOYEES</a:t>
          </a:r>
          <a:r>
            <a:rPr lang="en-CA" sz="2400" dirty="0"/>
            <a:t> are responsible for taking action to protect themselves or others from risk.</a:t>
          </a:r>
        </a:p>
      </dgm:t>
    </dgm:pt>
    <dgm:pt modelId="{7A19AACA-D74C-4363-AB41-E3E3CCFF537B}" type="parTrans" cxnId="{209E6E23-0631-45B6-9B0A-D64FA2988F35}">
      <dgm:prSet/>
      <dgm:spPr/>
      <dgm:t>
        <a:bodyPr/>
        <a:lstStyle/>
        <a:p>
          <a:endParaRPr lang="en-CA"/>
        </a:p>
      </dgm:t>
    </dgm:pt>
    <dgm:pt modelId="{78539271-25D5-4396-AC1C-457F95154C11}" type="sibTrans" cxnId="{209E6E23-0631-45B6-9B0A-D64FA2988F35}">
      <dgm:prSet/>
      <dgm:spPr/>
      <dgm:t>
        <a:bodyPr/>
        <a:lstStyle/>
        <a:p>
          <a:endParaRPr lang="en-CA"/>
        </a:p>
      </dgm:t>
    </dgm:pt>
    <dgm:pt modelId="{46C49D15-6C1A-48AB-ABF6-FF0E6E268FEC}" type="pres">
      <dgm:prSet presAssocID="{EBD503AD-E00B-4A58-BB42-5A9B26BF5E5A}" presName="Name0" presStyleCnt="0">
        <dgm:presLayoutVars>
          <dgm:chMax val="7"/>
          <dgm:dir/>
          <dgm:resizeHandles val="exact"/>
        </dgm:presLayoutVars>
      </dgm:prSet>
      <dgm:spPr/>
    </dgm:pt>
    <dgm:pt modelId="{15D10315-C898-4813-A4BE-50A983B8BCBD}" type="pres">
      <dgm:prSet presAssocID="{EBD503AD-E00B-4A58-BB42-5A9B26BF5E5A}" presName="ellipse1" presStyleLbl="vennNode1" presStyleIdx="0" presStyleCnt="3" custScaleX="174249" custScaleY="107033">
        <dgm:presLayoutVars>
          <dgm:bulletEnabled val="1"/>
        </dgm:presLayoutVars>
      </dgm:prSet>
      <dgm:spPr/>
    </dgm:pt>
    <dgm:pt modelId="{5209E244-4618-4E36-8878-67B65E5B2EBF}" type="pres">
      <dgm:prSet presAssocID="{EBD503AD-E00B-4A58-BB42-5A9B26BF5E5A}" presName="ellipse2" presStyleLbl="vennNode1" presStyleIdx="1" presStyleCnt="3" custScaleX="225435" custScaleY="62781">
        <dgm:presLayoutVars>
          <dgm:bulletEnabled val="1"/>
        </dgm:presLayoutVars>
      </dgm:prSet>
      <dgm:spPr/>
    </dgm:pt>
    <dgm:pt modelId="{606BE05A-BCBB-4900-A479-9D520351CC54}" type="pres">
      <dgm:prSet presAssocID="{EBD503AD-E00B-4A58-BB42-5A9B26BF5E5A}" presName="ellipse3" presStyleLbl="vennNode1" presStyleIdx="2" presStyleCnt="3" custScaleX="138007" custScaleY="84760" custLinFactNeighborX="22682" custLinFactNeighborY="3176">
        <dgm:presLayoutVars>
          <dgm:bulletEnabled val="1"/>
        </dgm:presLayoutVars>
      </dgm:prSet>
      <dgm:spPr/>
    </dgm:pt>
  </dgm:ptLst>
  <dgm:cxnLst>
    <dgm:cxn modelId="{05FFBE0F-6E53-4B1A-9A6A-5E3420F236BB}" srcId="{EBD503AD-E00B-4A58-BB42-5A9B26BF5E5A}" destId="{1F555BD2-1212-44E4-83F7-F24B66AE63E8}" srcOrd="0" destOrd="0" parTransId="{06A694BB-F291-466E-BFD2-B8EE429F96ED}" sibTransId="{6D28649B-1585-47AA-B12F-DFB094AE3E7C}"/>
    <dgm:cxn modelId="{209E6E23-0631-45B6-9B0A-D64FA2988F35}" srcId="{EBD503AD-E00B-4A58-BB42-5A9B26BF5E5A}" destId="{0274ED5D-DF01-4A3F-8AC5-BE88F7EA791E}" srcOrd="2" destOrd="0" parTransId="{7A19AACA-D74C-4363-AB41-E3E3CCFF537B}" sibTransId="{78539271-25D5-4396-AC1C-457F95154C11}"/>
    <dgm:cxn modelId="{D1AF9545-BED9-412F-8BF7-65CDEC545BA4}" type="presOf" srcId="{1F555BD2-1212-44E4-83F7-F24B66AE63E8}" destId="{15D10315-C898-4813-A4BE-50A983B8BCBD}" srcOrd="0" destOrd="0" presId="urn:microsoft.com/office/officeart/2005/8/layout/rings+Icon"/>
    <dgm:cxn modelId="{81D6844E-1EB7-40DE-8684-DCEA09B7F05B}" type="presOf" srcId="{EBD503AD-E00B-4A58-BB42-5A9B26BF5E5A}" destId="{46C49D15-6C1A-48AB-ABF6-FF0E6E268FEC}" srcOrd="0" destOrd="0" presId="urn:microsoft.com/office/officeart/2005/8/layout/rings+Icon"/>
    <dgm:cxn modelId="{309F988F-BECD-45A5-BE32-35381068F200}" type="presOf" srcId="{08EA031A-ACE0-49D1-8799-D735A534F37B}" destId="{5209E244-4618-4E36-8878-67B65E5B2EBF}" srcOrd="0" destOrd="0" presId="urn:microsoft.com/office/officeart/2005/8/layout/rings+Icon"/>
    <dgm:cxn modelId="{FEE872D1-07A1-4810-91C2-FFAB7760A79C}" type="presOf" srcId="{0274ED5D-DF01-4A3F-8AC5-BE88F7EA791E}" destId="{606BE05A-BCBB-4900-A479-9D520351CC54}" srcOrd="0" destOrd="0" presId="urn:microsoft.com/office/officeart/2005/8/layout/rings+Icon"/>
    <dgm:cxn modelId="{8B071EF0-FC58-47AE-AF7D-95831A006AB1}" srcId="{EBD503AD-E00B-4A58-BB42-5A9B26BF5E5A}" destId="{08EA031A-ACE0-49D1-8799-D735A534F37B}" srcOrd="1" destOrd="0" parTransId="{B709DC44-B85A-44A4-B35A-3FA172F3FA5C}" sibTransId="{824553C9-E262-49EA-AEF4-BE26A64F2191}"/>
    <dgm:cxn modelId="{EBDBB50A-351D-409B-85D1-69C37E8B58E0}" type="presParOf" srcId="{46C49D15-6C1A-48AB-ABF6-FF0E6E268FEC}" destId="{15D10315-C898-4813-A4BE-50A983B8BCBD}" srcOrd="0" destOrd="0" presId="urn:microsoft.com/office/officeart/2005/8/layout/rings+Icon"/>
    <dgm:cxn modelId="{280CBAE9-D648-4C5F-862C-91298046EBD9}" type="presParOf" srcId="{46C49D15-6C1A-48AB-ABF6-FF0E6E268FEC}" destId="{5209E244-4618-4E36-8878-67B65E5B2EBF}" srcOrd="1" destOrd="0" presId="urn:microsoft.com/office/officeart/2005/8/layout/rings+Icon"/>
    <dgm:cxn modelId="{B7E6F372-4341-47AD-A80D-B25949A335B4}" type="presParOf" srcId="{46C49D15-6C1A-48AB-ABF6-FF0E6E268FEC}" destId="{606BE05A-BCBB-4900-A479-9D520351CC54}"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11D06B-883B-4E8F-B5C6-A8F74F506252}"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4D9A8607-D347-43D5-AF96-83F2BDDCFCB4}">
      <dgm:prSet custT="1"/>
      <dgm:spPr>
        <a:gradFill rotWithShape="0">
          <a:gsLst>
            <a:gs pos="100000">
              <a:schemeClr val="accent3">
                <a:lumMod val="75000"/>
              </a:schemeClr>
            </a:gs>
            <a:gs pos="100000">
              <a:schemeClr val="dk2">
                <a:hueOff val="0"/>
                <a:satOff val="0"/>
                <a:lumOff val="0"/>
                <a:alphaOff val="0"/>
                <a:tint val="50000"/>
                <a:shade val="100000"/>
                <a:satMod val="350000"/>
              </a:schemeClr>
            </a:gs>
          </a:gsLst>
        </a:gradFill>
      </dgm:spPr>
      <dgm:t>
        <a:bodyPr/>
        <a:lstStyle/>
        <a:p>
          <a:r>
            <a:rPr lang="en-CA" sz="2800" b="1" dirty="0"/>
            <a:t>“Employers can set organizational policies about the physical presence of cannabis products in the workplace … while it may be legal to carry a small amount in public, the employer can determine if its presence is permitted at the workplace (similar to alcohol on the premises), regardless of intent of consumption.” </a:t>
          </a:r>
          <a:endParaRPr lang="en-US" sz="2800" dirty="0"/>
        </a:p>
      </dgm:t>
    </dgm:pt>
    <dgm:pt modelId="{5C89196E-698B-4152-8A18-344D672DECFB}" type="parTrans" cxnId="{7535FBB5-8C1B-4A58-B850-DA9F129CF246}">
      <dgm:prSet/>
      <dgm:spPr/>
      <dgm:t>
        <a:bodyPr/>
        <a:lstStyle/>
        <a:p>
          <a:endParaRPr lang="en-US"/>
        </a:p>
      </dgm:t>
    </dgm:pt>
    <dgm:pt modelId="{48462D48-7D88-478B-A4BD-809D700A78ED}" type="sibTrans" cxnId="{7535FBB5-8C1B-4A58-B850-DA9F129CF246}">
      <dgm:prSet/>
      <dgm:spPr/>
      <dgm:t>
        <a:bodyPr/>
        <a:lstStyle/>
        <a:p>
          <a:endParaRPr lang="en-US"/>
        </a:p>
      </dgm:t>
    </dgm:pt>
    <dgm:pt modelId="{8BF0A434-C169-43EF-A2BC-16193E700430}">
      <dgm:prSet/>
      <dgm:spPr/>
      <dgm:t>
        <a:bodyPr/>
        <a:lstStyle/>
        <a:p>
          <a:r>
            <a:rPr lang="en-CA" dirty="0"/>
            <a:t>WORKPLACE STRATEGIES: RISK OF IMPAIRMENT FROM CANNABIS CANADIAN CENTRE FOR OCCUPATIONAL HEALTH AND SAFETY 2017</a:t>
          </a:r>
          <a:endParaRPr lang="en-US" dirty="0"/>
        </a:p>
      </dgm:t>
    </dgm:pt>
    <dgm:pt modelId="{48071177-6E16-480A-8606-EB0A282F4723}" type="parTrans" cxnId="{081404C3-8C0B-47C1-BA1B-8A73E69D9A29}">
      <dgm:prSet/>
      <dgm:spPr/>
      <dgm:t>
        <a:bodyPr/>
        <a:lstStyle/>
        <a:p>
          <a:endParaRPr lang="en-US"/>
        </a:p>
      </dgm:t>
    </dgm:pt>
    <dgm:pt modelId="{335017A3-1B03-443A-B8B9-AA43306D915A}" type="sibTrans" cxnId="{081404C3-8C0B-47C1-BA1B-8A73E69D9A29}">
      <dgm:prSet/>
      <dgm:spPr/>
      <dgm:t>
        <a:bodyPr/>
        <a:lstStyle/>
        <a:p>
          <a:endParaRPr lang="en-US"/>
        </a:p>
      </dgm:t>
    </dgm:pt>
    <dgm:pt modelId="{9FCD05F7-8C10-4BC2-B211-C19DEB3EC717}" type="pres">
      <dgm:prSet presAssocID="{7011D06B-883B-4E8F-B5C6-A8F74F506252}" presName="linear" presStyleCnt="0">
        <dgm:presLayoutVars>
          <dgm:animLvl val="lvl"/>
          <dgm:resizeHandles val="exact"/>
        </dgm:presLayoutVars>
      </dgm:prSet>
      <dgm:spPr/>
    </dgm:pt>
    <dgm:pt modelId="{1F2FF0BC-1294-4AD5-90CA-3EB70BAEC41E}" type="pres">
      <dgm:prSet presAssocID="{4D9A8607-D347-43D5-AF96-83F2BDDCFCB4}" presName="parentText" presStyleLbl="node1" presStyleIdx="0" presStyleCnt="2">
        <dgm:presLayoutVars>
          <dgm:chMax val="0"/>
          <dgm:bulletEnabled val="1"/>
        </dgm:presLayoutVars>
      </dgm:prSet>
      <dgm:spPr/>
    </dgm:pt>
    <dgm:pt modelId="{F44A2934-2855-4CAD-99CB-FDC900A383A3}" type="pres">
      <dgm:prSet presAssocID="{48462D48-7D88-478B-A4BD-809D700A78ED}" presName="spacer" presStyleCnt="0"/>
      <dgm:spPr/>
    </dgm:pt>
    <dgm:pt modelId="{41B5FE91-9886-4C36-AEF3-1C0E1E2C50C9}" type="pres">
      <dgm:prSet presAssocID="{8BF0A434-C169-43EF-A2BC-16193E700430}" presName="parentText" presStyleLbl="node1" presStyleIdx="1" presStyleCnt="2" custScaleY="16321" custLinFactNeighborY="69851">
        <dgm:presLayoutVars>
          <dgm:chMax val="0"/>
          <dgm:bulletEnabled val="1"/>
        </dgm:presLayoutVars>
      </dgm:prSet>
      <dgm:spPr/>
    </dgm:pt>
  </dgm:ptLst>
  <dgm:cxnLst>
    <dgm:cxn modelId="{30233317-EA44-49ED-AEB5-0E7696EF0E68}" type="presOf" srcId="{8BF0A434-C169-43EF-A2BC-16193E700430}" destId="{41B5FE91-9886-4C36-AEF3-1C0E1E2C50C9}" srcOrd="0" destOrd="0" presId="urn:microsoft.com/office/officeart/2005/8/layout/vList2"/>
    <dgm:cxn modelId="{B4C8D696-39D5-4992-BD70-E3D712B75AC3}" type="presOf" srcId="{7011D06B-883B-4E8F-B5C6-A8F74F506252}" destId="{9FCD05F7-8C10-4BC2-B211-C19DEB3EC717}" srcOrd="0" destOrd="0" presId="urn:microsoft.com/office/officeart/2005/8/layout/vList2"/>
    <dgm:cxn modelId="{2D0BEE9C-E93E-479E-AC98-99FAA5010BFA}" type="presOf" srcId="{4D9A8607-D347-43D5-AF96-83F2BDDCFCB4}" destId="{1F2FF0BC-1294-4AD5-90CA-3EB70BAEC41E}" srcOrd="0" destOrd="0" presId="urn:microsoft.com/office/officeart/2005/8/layout/vList2"/>
    <dgm:cxn modelId="{7535FBB5-8C1B-4A58-B850-DA9F129CF246}" srcId="{7011D06B-883B-4E8F-B5C6-A8F74F506252}" destId="{4D9A8607-D347-43D5-AF96-83F2BDDCFCB4}" srcOrd="0" destOrd="0" parTransId="{5C89196E-698B-4152-8A18-344D672DECFB}" sibTransId="{48462D48-7D88-478B-A4BD-809D700A78ED}"/>
    <dgm:cxn modelId="{081404C3-8C0B-47C1-BA1B-8A73E69D9A29}" srcId="{7011D06B-883B-4E8F-B5C6-A8F74F506252}" destId="{8BF0A434-C169-43EF-A2BC-16193E700430}" srcOrd="1" destOrd="0" parTransId="{48071177-6E16-480A-8606-EB0A282F4723}" sibTransId="{335017A3-1B03-443A-B8B9-AA43306D915A}"/>
    <dgm:cxn modelId="{60C0B7FE-C219-4281-9992-4D4EAEDAF45F}" type="presParOf" srcId="{9FCD05F7-8C10-4BC2-B211-C19DEB3EC717}" destId="{1F2FF0BC-1294-4AD5-90CA-3EB70BAEC41E}" srcOrd="0" destOrd="0" presId="urn:microsoft.com/office/officeart/2005/8/layout/vList2"/>
    <dgm:cxn modelId="{247E86E7-F550-4FF3-A0CF-1CF8CAA5F662}" type="presParOf" srcId="{9FCD05F7-8C10-4BC2-B211-C19DEB3EC717}" destId="{F44A2934-2855-4CAD-99CB-FDC900A383A3}" srcOrd="1" destOrd="0" presId="urn:microsoft.com/office/officeart/2005/8/layout/vList2"/>
    <dgm:cxn modelId="{C170AC8A-D37F-4056-B523-C499824B31AF}" type="presParOf" srcId="{9FCD05F7-8C10-4BC2-B211-C19DEB3EC717}" destId="{41B5FE91-9886-4C36-AEF3-1C0E1E2C50C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DF7E4-70E8-4222-B13A-E1CCBCD1368C}">
      <dsp:nvSpPr>
        <dsp:cNvPr id="0" name=""/>
        <dsp:cNvSpPr/>
      </dsp:nvSpPr>
      <dsp:spPr>
        <a:xfrm>
          <a:off x="2445660" y="1686"/>
          <a:ext cx="2751368" cy="7374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RESEARCH</a:t>
          </a:r>
        </a:p>
      </dsp:txBody>
      <dsp:txXfrm>
        <a:off x="2481657" y="37683"/>
        <a:ext cx="2679374" cy="665415"/>
      </dsp:txXfrm>
    </dsp:sp>
    <dsp:sp modelId="{CE3A23C5-8E5E-492A-B254-7C96B28B5B82}">
      <dsp:nvSpPr>
        <dsp:cNvPr id="0" name=""/>
        <dsp:cNvSpPr/>
      </dsp:nvSpPr>
      <dsp:spPr>
        <a:xfrm>
          <a:off x="2445660" y="775966"/>
          <a:ext cx="2751368" cy="7374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dirty="0"/>
            <a:t>LEGISLATION</a:t>
          </a:r>
          <a:endParaRPr lang="en-US" sz="2000" kern="1200" dirty="0"/>
        </a:p>
      </dsp:txBody>
      <dsp:txXfrm>
        <a:off x="2481657" y="811963"/>
        <a:ext cx="2679374" cy="665415"/>
      </dsp:txXfrm>
    </dsp:sp>
    <dsp:sp modelId="{50EEE6DD-671C-4D0B-B8D5-4CDF01757002}">
      <dsp:nvSpPr>
        <dsp:cNvPr id="0" name=""/>
        <dsp:cNvSpPr/>
      </dsp:nvSpPr>
      <dsp:spPr>
        <a:xfrm>
          <a:off x="2445660" y="1550247"/>
          <a:ext cx="2751368" cy="7374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dirty="0"/>
            <a:t>POLICY AUDIT</a:t>
          </a:r>
          <a:endParaRPr lang="en-US" sz="2000" kern="1200" dirty="0"/>
        </a:p>
      </dsp:txBody>
      <dsp:txXfrm>
        <a:off x="2481657" y="1586244"/>
        <a:ext cx="2679374" cy="665415"/>
      </dsp:txXfrm>
    </dsp:sp>
    <dsp:sp modelId="{FFFA554E-A293-42E1-B5BE-3ACD96ADBD19}">
      <dsp:nvSpPr>
        <dsp:cNvPr id="0" name=""/>
        <dsp:cNvSpPr/>
      </dsp:nvSpPr>
      <dsp:spPr>
        <a:xfrm>
          <a:off x="2445660" y="2324527"/>
          <a:ext cx="2751368" cy="7374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dirty="0"/>
            <a:t>ACCOMODATION &amp; IMPAIRMENT</a:t>
          </a:r>
          <a:endParaRPr lang="en-US" sz="2000" kern="1200" dirty="0"/>
        </a:p>
      </dsp:txBody>
      <dsp:txXfrm>
        <a:off x="2481657" y="2360524"/>
        <a:ext cx="2679374" cy="665415"/>
      </dsp:txXfrm>
    </dsp:sp>
    <dsp:sp modelId="{142C8BEC-542C-4FB2-BB1F-6EDF193A5FDE}">
      <dsp:nvSpPr>
        <dsp:cNvPr id="0" name=""/>
        <dsp:cNvSpPr/>
      </dsp:nvSpPr>
      <dsp:spPr>
        <a:xfrm>
          <a:off x="2445660" y="3098807"/>
          <a:ext cx="2751368" cy="7374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EDUCATION</a:t>
          </a:r>
        </a:p>
      </dsp:txBody>
      <dsp:txXfrm>
        <a:off x="2481657" y="3134804"/>
        <a:ext cx="2679374" cy="6654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F4212-A5E1-4797-BCA2-EB5431DEEAD2}">
      <dsp:nvSpPr>
        <dsp:cNvPr id="0" name=""/>
        <dsp:cNvSpPr/>
      </dsp:nvSpPr>
      <dsp:spPr>
        <a:xfrm>
          <a:off x="0" y="3874764"/>
          <a:ext cx="1970797" cy="847703"/>
        </a:xfrm>
        <a:prstGeom prst="rect">
          <a:avLst/>
        </a:prstGeom>
        <a:solidFill>
          <a:schemeClr val="accent3">
            <a:lumMod val="75000"/>
          </a:schemeClr>
        </a:soli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0163" tIns="256032" rIns="140163"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STEPS</a:t>
          </a:r>
        </a:p>
      </dsp:txBody>
      <dsp:txXfrm>
        <a:off x="0" y="3874764"/>
        <a:ext cx="1970797" cy="847703"/>
      </dsp:txXfrm>
    </dsp:sp>
    <dsp:sp modelId="{DB83F140-9031-4886-AD38-27FAD0998F38}">
      <dsp:nvSpPr>
        <dsp:cNvPr id="0" name=""/>
        <dsp:cNvSpPr/>
      </dsp:nvSpPr>
      <dsp:spPr>
        <a:xfrm>
          <a:off x="1970797" y="3874764"/>
          <a:ext cx="5912392" cy="84770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931" tIns="254000" rIns="119931" bIns="254000" numCol="1" spcCol="1270" anchor="ctr" anchorCtr="0">
          <a:noAutofit/>
        </a:bodyPr>
        <a:lstStyle/>
        <a:p>
          <a:pPr marL="0" lvl="0" indent="0" algn="l" defTabSz="889000">
            <a:lnSpc>
              <a:spcPct val="90000"/>
            </a:lnSpc>
            <a:spcBef>
              <a:spcPct val="0"/>
            </a:spcBef>
            <a:spcAft>
              <a:spcPct val="35000"/>
            </a:spcAft>
            <a:buNone/>
          </a:pPr>
          <a:r>
            <a:rPr lang="en-US" sz="2000" kern="1200" dirty="0"/>
            <a:t>BREAK THE JOB INTO A SEQUENCE OF STEPS</a:t>
          </a:r>
        </a:p>
      </dsp:txBody>
      <dsp:txXfrm>
        <a:off x="1970797" y="3874764"/>
        <a:ext cx="5912392" cy="847703"/>
      </dsp:txXfrm>
    </dsp:sp>
    <dsp:sp modelId="{B680ED46-0CBF-4883-A133-0F7953777D86}">
      <dsp:nvSpPr>
        <dsp:cNvPr id="0" name=""/>
        <dsp:cNvSpPr/>
      </dsp:nvSpPr>
      <dsp:spPr>
        <a:xfrm rot="10800000">
          <a:off x="0" y="2583711"/>
          <a:ext cx="1970797" cy="1303768"/>
        </a:xfrm>
        <a:prstGeom prst="upArrowCallout">
          <a:avLst>
            <a:gd name="adj1" fmla="val 5000"/>
            <a:gd name="adj2" fmla="val 10000"/>
            <a:gd name="adj3" fmla="val 15000"/>
            <a:gd name="adj4" fmla="val 64977"/>
          </a:avLst>
        </a:prstGeom>
        <a:solidFill>
          <a:schemeClr val="accent3">
            <a:lumMod val="75000"/>
          </a:schemeClr>
        </a:solidFill>
        <a:ln w="9525" cap="flat" cmpd="sng" algn="ctr">
          <a:solidFill>
            <a:schemeClr val="accent2">
              <a:hueOff val="1560506"/>
              <a:satOff val="-1946"/>
              <a:lumOff val="45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0163" tIns="256032" rIns="140163"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REVIEW</a:t>
          </a:r>
        </a:p>
      </dsp:txBody>
      <dsp:txXfrm rot="-10800000">
        <a:off x="0" y="2583711"/>
        <a:ext cx="1970797" cy="847449"/>
      </dsp:txXfrm>
    </dsp:sp>
    <dsp:sp modelId="{39D73BD4-23BF-4BD0-8273-D179D16C5FB8}">
      <dsp:nvSpPr>
        <dsp:cNvPr id="0" name=""/>
        <dsp:cNvSpPr/>
      </dsp:nvSpPr>
      <dsp:spPr>
        <a:xfrm>
          <a:off x="1970797" y="2583711"/>
          <a:ext cx="5912392" cy="847449"/>
        </a:xfrm>
        <a:prstGeom prst="rect">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931" tIns="254000" rIns="119931" bIns="254000" numCol="1" spcCol="1270" anchor="ctr" anchorCtr="0">
          <a:noAutofit/>
        </a:bodyPr>
        <a:lstStyle/>
        <a:p>
          <a:pPr marL="0" lvl="0" indent="0" algn="l" defTabSz="889000">
            <a:lnSpc>
              <a:spcPct val="90000"/>
            </a:lnSpc>
            <a:spcBef>
              <a:spcPct val="0"/>
            </a:spcBef>
            <a:spcAft>
              <a:spcPct val="35000"/>
            </a:spcAft>
            <a:buNone/>
          </a:pPr>
          <a:r>
            <a:rPr lang="en-US" sz="2000" kern="1200" dirty="0"/>
            <a:t>JOB DESCRIPTIONS &amp; DEMANDS ANALYSIS</a:t>
          </a:r>
        </a:p>
      </dsp:txBody>
      <dsp:txXfrm>
        <a:off x="1970797" y="2583711"/>
        <a:ext cx="5912392" cy="847449"/>
      </dsp:txXfrm>
    </dsp:sp>
    <dsp:sp modelId="{1AE0FDAA-87DF-4B22-B0A9-8391EB9190C9}">
      <dsp:nvSpPr>
        <dsp:cNvPr id="0" name=""/>
        <dsp:cNvSpPr/>
      </dsp:nvSpPr>
      <dsp:spPr>
        <a:xfrm rot="10800000">
          <a:off x="0" y="1292658"/>
          <a:ext cx="1970797" cy="1303768"/>
        </a:xfrm>
        <a:prstGeom prst="upArrowCallout">
          <a:avLst>
            <a:gd name="adj1" fmla="val 5000"/>
            <a:gd name="adj2" fmla="val 10000"/>
            <a:gd name="adj3" fmla="val 15000"/>
            <a:gd name="adj4" fmla="val 64977"/>
          </a:avLst>
        </a:prstGeom>
        <a:solidFill>
          <a:schemeClr val="accent3">
            <a:lumMod val="75000"/>
          </a:schemeClr>
        </a:solidFill>
        <a:ln w="9525" cap="flat" cmpd="sng" algn="ctr">
          <a:solidFill>
            <a:schemeClr val="accent2">
              <a:hueOff val="3121013"/>
              <a:satOff val="-3893"/>
              <a:lumOff val="91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0163" tIns="227584" rIns="140163"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IDENTIFY</a:t>
          </a:r>
        </a:p>
      </dsp:txBody>
      <dsp:txXfrm rot="-10800000">
        <a:off x="0" y="1292658"/>
        <a:ext cx="1970797" cy="847449"/>
      </dsp:txXfrm>
    </dsp:sp>
    <dsp:sp modelId="{FA36E728-4DBD-462F-8E57-7D45E6B1CEA5}">
      <dsp:nvSpPr>
        <dsp:cNvPr id="0" name=""/>
        <dsp:cNvSpPr/>
      </dsp:nvSpPr>
      <dsp:spPr>
        <a:xfrm>
          <a:off x="1970797" y="1326048"/>
          <a:ext cx="5912392" cy="847449"/>
        </a:xfrm>
        <a:prstGeom prst="rect">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931" tIns="254000" rIns="119931" bIns="254000" numCol="1" spcCol="1270" anchor="ctr" anchorCtr="0">
          <a:noAutofit/>
        </a:bodyPr>
        <a:lstStyle/>
        <a:p>
          <a:pPr marL="0" lvl="0" indent="0" algn="l" defTabSz="889000">
            <a:lnSpc>
              <a:spcPct val="90000"/>
            </a:lnSpc>
            <a:spcBef>
              <a:spcPct val="0"/>
            </a:spcBef>
            <a:spcAft>
              <a:spcPct val="35000"/>
            </a:spcAft>
            <a:buNone/>
          </a:pPr>
          <a:r>
            <a:rPr lang="en-US" sz="2000" kern="1200" dirty="0"/>
            <a:t>RISKS &amp; HAZARDS</a:t>
          </a:r>
        </a:p>
      </dsp:txBody>
      <dsp:txXfrm>
        <a:off x="1970797" y="1326048"/>
        <a:ext cx="5912392" cy="847449"/>
      </dsp:txXfrm>
    </dsp:sp>
    <dsp:sp modelId="{168D645E-C3B3-4DE9-A3A4-34FB2B73908D}">
      <dsp:nvSpPr>
        <dsp:cNvPr id="0" name=""/>
        <dsp:cNvSpPr/>
      </dsp:nvSpPr>
      <dsp:spPr>
        <a:xfrm rot="10800000">
          <a:off x="0" y="1606"/>
          <a:ext cx="1970797" cy="1303768"/>
        </a:xfrm>
        <a:prstGeom prst="upArrowCallout">
          <a:avLst>
            <a:gd name="adj1" fmla="val 5000"/>
            <a:gd name="adj2" fmla="val 10000"/>
            <a:gd name="adj3" fmla="val 15000"/>
            <a:gd name="adj4" fmla="val 64977"/>
          </a:avLst>
        </a:prstGeom>
        <a:solidFill>
          <a:schemeClr val="accent3">
            <a:lumMod val="75000"/>
          </a:schemeClr>
        </a:soli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40163" tIns="227584" rIns="140163"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SURVEY</a:t>
          </a:r>
        </a:p>
      </dsp:txBody>
      <dsp:txXfrm rot="-10800000">
        <a:off x="0" y="1606"/>
        <a:ext cx="1970797" cy="847449"/>
      </dsp:txXfrm>
    </dsp:sp>
    <dsp:sp modelId="{4AE0D3F5-5F9B-4DE8-83E6-EBB07F5EB5B7}">
      <dsp:nvSpPr>
        <dsp:cNvPr id="0" name=""/>
        <dsp:cNvSpPr/>
      </dsp:nvSpPr>
      <dsp:spPr>
        <a:xfrm>
          <a:off x="1970797" y="1606"/>
          <a:ext cx="5912392" cy="847449"/>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9931" tIns="304800" rIns="119931" bIns="304800" numCol="1" spcCol="1270" anchor="ctr" anchorCtr="0">
          <a:noAutofit/>
        </a:bodyPr>
        <a:lstStyle/>
        <a:p>
          <a:pPr marL="0" lvl="0" indent="0" algn="l" defTabSz="1066800">
            <a:lnSpc>
              <a:spcPct val="90000"/>
            </a:lnSpc>
            <a:spcBef>
              <a:spcPct val="0"/>
            </a:spcBef>
            <a:spcAft>
              <a:spcPct val="35000"/>
            </a:spcAft>
            <a:buNone/>
          </a:pPr>
          <a:r>
            <a:rPr lang="en-US" sz="2400" kern="1200" dirty="0"/>
            <a:t>WORK SITE</a:t>
          </a:r>
        </a:p>
      </dsp:txBody>
      <dsp:txXfrm>
        <a:off x="1970797" y="1606"/>
        <a:ext cx="5912392" cy="8474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F8892-73B6-406B-9494-6564F1C99FEA}">
      <dsp:nvSpPr>
        <dsp:cNvPr id="0" name=""/>
        <dsp:cNvSpPr/>
      </dsp:nvSpPr>
      <dsp:spPr>
        <a:xfrm>
          <a:off x="101837" y="71131"/>
          <a:ext cx="2748726" cy="1649235"/>
        </a:xfrm>
        <a:prstGeom prst="rect">
          <a:avLst/>
        </a:prstGeom>
        <a:gradFill rotWithShape="0">
          <a:gsLst>
            <a:gs pos="9900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CONFIDENTIALITY</a:t>
          </a:r>
        </a:p>
      </dsp:txBody>
      <dsp:txXfrm>
        <a:off x="101837" y="71131"/>
        <a:ext cx="2748726" cy="1649235"/>
      </dsp:txXfrm>
    </dsp:sp>
    <dsp:sp modelId="{5A507DF1-C00F-4AE5-80F4-85872FB97168}">
      <dsp:nvSpPr>
        <dsp:cNvPr id="0" name=""/>
        <dsp:cNvSpPr/>
      </dsp:nvSpPr>
      <dsp:spPr>
        <a:xfrm>
          <a:off x="3125436" y="71131"/>
          <a:ext cx="2748726" cy="1649235"/>
        </a:xfrm>
        <a:prstGeom prst="rect">
          <a:avLst/>
        </a:prstGeom>
        <a:gradFill rotWithShape="0">
          <a:gsLst>
            <a:gs pos="100000">
              <a:schemeClr val="accent3">
                <a:lumMod val="75000"/>
              </a:schemeClr>
            </a:gs>
            <a:gs pos="100000">
              <a:schemeClr val="accent3">
                <a:shade val="50000"/>
                <a:hueOff val="89185"/>
                <a:satOff val="-1423"/>
                <a:lumOff val="137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SUBSTANCES </a:t>
          </a:r>
        </a:p>
        <a:p>
          <a:pPr marL="0" lvl="0" indent="0" algn="ctr" defTabSz="1066800">
            <a:lnSpc>
              <a:spcPct val="90000"/>
            </a:lnSpc>
            <a:spcBef>
              <a:spcPct val="0"/>
            </a:spcBef>
            <a:spcAft>
              <a:spcPct val="35000"/>
            </a:spcAft>
            <a:buNone/>
          </a:pPr>
          <a:r>
            <a:rPr lang="en-US" sz="2400" b="1" kern="1200" dirty="0">
              <a:solidFill>
                <a:schemeClr val="tx1"/>
              </a:solidFill>
            </a:rPr>
            <a:t>WHAT &amp; WHEN</a:t>
          </a:r>
        </a:p>
        <a:p>
          <a:pPr marL="0" lvl="0" indent="0" algn="ctr" defTabSz="1066800">
            <a:lnSpc>
              <a:spcPct val="90000"/>
            </a:lnSpc>
            <a:spcBef>
              <a:spcPct val="0"/>
            </a:spcBef>
            <a:spcAft>
              <a:spcPct val="35000"/>
            </a:spcAft>
            <a:buNone/>
          </a:pPr>
          <a:r>
            <a:rPr lang="en-US" sz="2400" b="1" kern="1200" dirty="0">
              <a:solidFill>
                <a:schemeClr val="tx1"/>
              </a:solidFill>
            </a:rPr>
            <a:t>USE VS ABUSE</a:t>
          </a:r>
        </a:p>
      </dsp:txBody>
      <dsp:txXfrm>
        <a:off x="3125436" y="71131"/>
        <a:ext cx="2748726" cy="1649235"/>
      </dsp:txXfrm>
    </dsp:sp>
    <dsp:sp modelId="{7A5EB6CA-1402-4EFE-84CB-78F1C802D36C}">
      <dsp:nvSpPr>
        <dsp:cNvPr id="0" name=""/>
        <dsp:cNvSpPr/>
      </dsp:nvSpPr>
      <dsp:spPr>
        <a:xfrm>
          <a:off x="45378" y="2084908"/>
          <a:ext cx="2748726" cy="1649235"/>
        </a:xfrm>
        <a:prstGeom prst="rect">
          <a:avLst/>
        </a:prstGeom>
        <a:gradFill rotWithShape="0">
          <a:gsLst>
            <a:gs pos="100000">
              <a:schemeClr val="accent3">
                <a:lumMod val="75000"/>
              </a:schemeClr>
            </a:gs>
            <a:gs pos="100000">
              <a:schemeClr val="accent3">
                <a:shade val="50000"/>
                <a:hueOff val="178371"/>
                <a:satOff val="-2846"/>
                <a:lumOff val="2740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SELF REPORTING STRUCTURE</a:t>
          </a:r>
        </a:p>
      </dsp:txBody>
      <dsp:txXfrm>
        <a:off x="45378" y="2084908"/>
        <a:ext cx="2748726" cy="1649235"/>
      </dsp:txXfrm>
    </dsp:sp>
    <dsp:sp modelId="{0FCD7366-3DEA-4373-96F6-6786752B2602}">
      <dsp:nvSpPr>
        <dsp:cNvPr id="0" name=""/>
        <dsp:cNvSpPr/>
      </dsp:nvSpPr>
      <dsp:spPr>
        <a:xfrm>
          <a:off x="3125436" y="1995240"/>
          <a:ext cx="2748726" cy="1649235"/>
        </a:xfrm>
        <a:prstGeom prst="rect">
          <a:avLst/>
        </a:prstGeom>
        <a:gradFill rotWithShape="0">
          <a:gsLst>
            <a:gs pos="100000">
              <a:schemeClr val="accent3">
                <a:lumMod val="75000"/>
              </a:schemeClr>
            </a:gs>
            <a:gs pos="100000">
              <a:schemeClr val="accent3">
                <a:shade val="50000"/>
                <a:hueOff val="267556"/>
                <a:satOff val="-4269"/>
                <a:lumOff val="411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ACCOMODATION</a:t>
          </a:r>
        </a:p>
      </dsp:txBody>
      <dsp:txXfrm>
        <a:off x="3125436" y="1995240"/>
        <a:ext cx="2748726" cy="1649235"/>
      </dsp:txXfrm>
    </dsp:sp>
    <dsp:sp modelId="{2B9BDC76-97F1-4D69-9233-E08115E7E023}">
      <dsp:nvSpPr>
        <dsp:cNvPr id="0" name=""/>
        <dsp:cNvSpPr/>
      </dsp:nvSpPr>
      <dsp:spPr>
        <a:xfrm>
          <a:off x="2992" y="3919348"/>
          <a:ext cx="2748726" cy="1649235"/>
        </a:xfrm>
        <a:prstGeom prst="rect">
          <a:avLst/>
        </a:prstGeom>
        <a:gradFill rotWithShape="0">
          <a:gsLst>
            <a:gs pos="100000">
              <a:schemeClr val="accent3">
                <a:lumMod val="75000"/>
              </a:schemeClr>
            </a:gs>
            <a:gs pos="100000">
              <a:schemeClr val="accent3">
                <a:shade val="50000"/>
                <a:hueOff val="178371"/>
                <a:satOff val="-2846"/>
                <a:lumOff val="2740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rPr>
            <a:t>IMPAIRMENT DEFINITION</a:t>
          </a:r>
          <a:endParaRPr lang="en-US" sz="2400" kern="1200" dirty="0"/>
        </a:p>
      </dsp:txBody>
      <dsp:txXfrm>
        <a:off x="2992" y="3919348"/>
        <a:ext cx="2748726" cy="1649235"/>
      </dsp:txXfrm>
    </dsp:sp>
    <dsp:sp modelId="{18365DF9-EF13-4C1B-BAA0-E1BFC28F914D}">
      <dsp:nvSpPr>
        <dsp:cNvPr id="0" name=""/>
        <dsp:cNvSpPr/>
      </dsp:nvSpPr>
      <dsp:spPr>
        <a:xfrm>
          <a:off x="3029585" y="3942866"/>
          <a:ext cx="2946414" cy="1649235"/>
        </a:xfrm>
        <a:prstGeom prst="rect">
          <a:avLst/>
        </a:prstGeom>
        <a:gradFill rotWithShape="0">
          <a:gsLst>
            <a:gs pos="100000">
              <a:schemeClr val="accent3">
                <a:lumMod val="75000"/>
              </a:schemeClr>
            </a:gs>
            <a:gs pos="100000">
              <a:schemeClr val="accent3">
                <a:shade val="50000"/>
                <a:hueOff val="89185"/>
                <a:satOff val="-1423"/>
                <a:lumOff val="137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CA" sz="2000" kern="1200" dirty="0">
            <a:solidFill>
              <a:schemeClr val="tx1"/>
            </a:solidFill>
          </a:endParaRPr>
        </a:p>
        <a:p>
          <a:pPr marL="0" lvl="0" indent="0" algn="ctr" defTabSz="889000">
            <a:lnSpc>
              <a:spcPct val="90000"/>
            </a:lnSpc>
            <a:spcBef>
              <a:spcPct val="0"/>
            </a:spcBef>
            <a:spcAft>
              <a:spcPct val="35000"/>
            </a:spcAft>
            <a:buNone/>
          </a:pPr>
          <a:r>
            <a:rPr lang="en-CA" sz="2400" b="1" kern="1200" dirty="0">
              <a:solidFill>
                <a:schemeClr val="tx1"/>
              </a:solidFill>
            </a:rPr>
            <a:t>MEDICAL DRUG</a:t>
          </a:r>
        </a:p>
        <a:p>
          <a:pPr marL="0" lvl="0" indent="0" algn="ctr" defTabSz="889000">
            <a:lnSpc>
              <a:spcPct val="90000"/>
            </a:lnSpc>
            <a:spcBef>
              <a:spcPct val="0"/>
            </a:spcBef>
            <a:spcAft>
              <a:spcPct val="35000"/>
            </a:spcAft>
            <a:buNone/>
          </a:pPr>
          <a:r>
            <a:rPr lang="en-CA" sz="2400" b="1" kern="1200" dirty="0">
              <a:solidFill>
                <a:schemeClr val="tx1"/>
              </a:solidFill>
            </a:rPr>
            <a:t>USE </a:t>
          </a:r>
        </a:p>
        <a:p>
          <a:pPr marL="0" lvl="0" indent="0" algn="ctr" defTabSz="889000">
            <a:lnSpc>
              <a:spcPct val="90000"/>
            </a:lnSpc>
            <a:spcBef>
              <a:spcPct val="0"/>
            </a:spcBef>
            <a:spcAft>
              <a:spcPct val="35000"/>
            </a:spcAft>
            <a:buNone/>
          </a:pPr>
          <a:endParaRPr lang="en-US" sz="2400" kern="1200" dirty="0"/>
        </a:p>
      </dsp:txBody>
      <dsp:txXfrm>
        <a:off x="3029585" y="3942866"/>
        <a:ext cx="2946414" cy="16492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F8892-73B6-406B-9494-6564F1C99FEA}">
      <dsp:nvSpPr>
        <dsp:cNvPr id="0" name=""/>
        <dsp:cNvSpPr/>
      </dsp:nvSpPr>
      <dsp:spPr>
        <a:xfrm>
          <a:off x="264222" y="553"/>
          <a:ext cx="2594074" cy="1556444"/>
        </a:xfrm>
        <a:prstGeom prst="rect">
          <a:avLst/>
        </a:prstGeom>
        <a:gradFill rotWithShape="0">
          <a:gsLst>
            <a:gs pos="95000">
              <a:schemeClr val="accent3">
                <a:lumMod val="75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EMPLOYEE</a:t>
          </a:r>
          <a:br>
            <a:rPr lang="en-US" sz="2400" b="1" kern="1200" dirty="0">
              <a:solidFill>
                <a:schemeClr val="tx1"/>
              </a:solidFill>
            </a:rPr>
          </a:br>
          <a:r>
            <a:rPr lang="en-US" sz="2400" b="1" kern="1200" dirty="0">
              <a:solidFill>
                <a:schemeClr val="tx1"/>
              </a:solidFill>
            </a:rPr>
            <a:t>RESPONSIBILITIES</a:t>
          </a:r>
        </a:p>
      </dsp:txBody>
      <dsp:txXfrm>
        <a:off x="264222" y="553"/>
        <a:ext cx="2594074" cy="1556444"/>
      </dsp:txXfrm>
    </dsp:sp>
    <dsp:sp modelId="{5A507DF1-C00F-4AE5-80F4-85872FB97168}">
      <dsp:nvSpPr>
        <dsp:cNvPr id="0" name=""/>
        <dsp:cNvSpPr/>
      </dsp:nvSpPr>
      <dsp:spPr>
        <a:xfrm>
          <a:off x="3117703" y="553"/>
          <a:ext cx="2594074" cy="1556444"/>
        </a:xfrm>
        <a:prstGeom prst="rect">
          <a:avLst/>
        </a:prstGeom>
        <a:gradFill rotWithShape="0">
          <a:gsLst>
            <a:gs pos="98000">
              <a:schemeClr val="accent3">
                <a:lumMod val="75000"/>
              </a:schemeClr>
            </a:gs>
            <a:gs pos="100000">
              <a:schemeClr val="accent3">
                <a:shade val="50000"/>
                <a:hueOff val="89185"/>
                <a:satOff val="-1423"/>
                <a:lumOff val="137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DUTY TO REPORT</a:t>
          </a:r>
        </a:p>
      </dsp:txBody>
      <dsp:txXfrm>
        <a:off x="3117703" y="553"/>
        <a:ext cx="2594074" cy="1556444"/>
      </dsp:txXfrm>
    </dsp:sp>
    <dsp:sp modelId="{7A5EB6CA-1402-4EFE-84CB-78F1C802D36C}">
      <dsp:nvSpPr>
        <dsp:cNvPr id="0" name=""/>
        <dsp:cNvSpPr/>
      </dsp:nvSpPr>
      <dsp:spPr>
        <a:xfrm>
          <a:off x="158967" y="1901028"/>
          <a:ext cx="2664425" cy="2071798"/>
        </a:xfrm>
        <a:prstGeom prst="rect">
          <a:avLst/>
        </a:prstGeom>
        <a:gradFill rotWithShape="0">
          <a:gsLst>
            <a:gs pos="91000">
              <a:schemeClr val="accent3">
                <a:lumMod val="75000"/>
              </a:schemeClr>
            </a:gs>
            <a:gs pos="100000">
              <a:schemeClr val="accent3">
                <a:shade val="50000"/>
                <a:hueOff val="178371"/>
                <a:satOff val="-2846"/>
                <a:lumOff val="2740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HEIRARCHY OF DISCIPLINARY RESPONSES</a:t>
          </a:r>
        </a:p>
      </dsp:txBody>
      <dsp:txXfrm>
        <a:off x="158967" y="1901028"/>
        <a:ext cx="2664425" cy="2071798"/>
      </dsp:txXfrm>
    </dsp:sp>
    <dsp:sp modelId="{0FCD7366-3DEA-4373-96F6-6786752B2602}">
      <dsp:nvSpPr>
        <dsp:cNvPr id="0" name=""/>
        <dsp:cNvSpPr/>
      </dsp:nvSpPr>
      <dsp:spPr>
        <a:xfrm>
          <a:off x="3136082" y="1860265"/>
          <a:ext cx="2627667" cy="1984077"/>
        </a:xfrm>
        <a:prstGeom prst="rect">
          <a:avLst/>
        </a:prstGeom>
        <a:gradFill rotWithShape="0">
          <a:gsLst>
            <a:gs pos="100000">
              <a:schemeClr val="accent3">
                <a:lumMod val="75000"/>
              </a:schemeClr>
            </a:gs>
            <a:gs pos="100000">
              <a:schemeClr val="accent3">
                <a:shade val="50000"/>
                <a:hueOff val="267556"/>
                <a:satOff val="-4269"/>
                <a:lumOff val="411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solidFill>
                <a:schemeClr val="tx1"/>
              </a:solidFill>
            </a:rPr>
            <a:t>CRISIS RESPONSE PLAN</a:t>
          </a:r>
          <a:endParaRPr lang="en-US" sz="2400" b="1" kern="1200" dirty="0">
            <a:solidFill>
              <a:schemeClr val="tx1"/>
            </a:solidFill>
          </a:endParaRPr>
        </a:p>
      </dsp:txBody>
      <dsp:txXfrm>
        <a:off x="3136082" y="1860265"/>
        <a:ext cx="2627667" cy="1984077"/>
      </dsp:txXfrm>
    </dsp:sp>
    <dsp:sp modelId="{2B9BDC76-97F1-4D69-9233-E08115E7E023}">
      <dsp:nvSpPr>
        <dsp:cNvPr id="0" name=""/>
        <dsp:cNvSpPr/>
      </dsp:nvSpPr>
      <dsp:spPr>
        <a:xfrm>
          <a:off x="196957" y="4148164"/>
          <a:ext cx="2594074" cy="1556444"/>
        </a:xfrm>
        <a:prstGeom prst="rect">
          <a:avLst/>
        </a:prstGeom>
        <a:gradFill rotWithShape="0">
          <a:gsLst>
            <a:gs pos="100000">
              <a:schemeClr val="accent3">
                <a:lumMod val="75000"/>
              </a:schemeClr>
            </a:gs>
            <a:gs pos="100000">
              <a:schemeClr val="accent3">
                <a:shade val="50000"/>
                <a:hueOff val="178371"/>
                <a:satOff val="-2846"/>
                <a:lumOff val="2740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 POPULATION IMPACTED</a:t>
          </a:r>
        </a:p>
      </dsp:txBody>
      <dsp:txXfrm>
        <a:off x="196957" y="4148164"/>
        <a:ext cx="2594074" cy="1556444"/>
      </dsp:txXfrm>
    </dsp:sp>
    <dsp:sp modelId="{18365DF9-EF13-4C1B-BAA0-E1BFC28F914D}">
      <dsp:nvSpPr>
        <dsp:cNvPr id="0" name=""/>
        <dsp:cNvSpPr/>
      </dsp:nvSpPr>
      <dsp:spPr>
        <a:xfrm>
          <a:off x="3088779" y="4148164"/>
          <a:ext cx="2780640" cy="1556444"/>
        </a:xfrm>
        <a:prstGeom prst="rect">
          <a:avLst/>
        </a:prstGeom>
        <a:gradFill rotWithShape="0">
          <a:gsLst>
            <a:gs pos="100000">
              <a:schemeClr val="accent3">
                <a:lumMod val="75000"/>
              </a:schemeClr>
            </a:gs>
            <a:gs pos="100000">
              <a:schemeClr val="accent3">
                <a:shade val="50000"/>
                <a:hueOff val="89185"/>
                <a:satOff val="-1423"/>
                <a:lumOff val="137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CA" sz="2400" b="1" kern="1200" dirty="0">
            <a:solidFill>
              <a:schemeClr val="tx1"/>
            </a:solidFill>
          </a:endParaRPr>
        </a:p>
        <a:p>
          <a:pPr marL="0" lvl="0" indent="0" algn="ctr" defTabSz="1066800">
            <a:lnSpc>
              <a:spcPct val="90000"/>
            </a:lnSpc>
            <a:spcBef>
              <a:spcPct val="0"/>
            </a:spcBef>
            <a:spcAft>
              <a:spcPct val="35000"/>
            </a:spcAft>
            <a:buNone/>
          </a:pPr>
          <a:r>
            <a:rPr lang="en-CA" sz="2400" b="1" kern="1200" dirty="0">
              <a:solidFill>
                <a:schemeClr val="tx1"/>
              </a:solidFill>
            </a:rPr>
            <a:t>SIGN OFF PROCEDURE</a:t>
          </a:r>
        </a:p>
        <a:p>
          <a:pPr marL="0" lvl="0" indent="0" algn="ctr" defTabSz="1066800">
            <a:lnSpc>
              <a:spcPct val="90000"/>
            </a:lnSpc>
            <a:spcBef>
              <a:spcPct val="0"/>
            </a:spcBef>
            <a:spcAft>
              <a:spcPct val="35000"/>
            </a:spcAft>
            <a:buNone/>
          </a:pPr>
          <a:endParaRPr lang="en-US" sz="2400" kern="1200" dirty="0"/>
        </a:p>
      </dsp:txBody>
      <dsp:txXfrm>
        <a:off x="3088779" y="4148164"/>
        <a:ext cx="2780640" cy="15564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8214-16E6-48FC-94C4-7F93D7275B02}">
      <dsp:nvSpPr>
        <dsp:cNvPr id="0" name=""/>
        <dsp:cNvSpPr/>
      </dsp:nvSpPr>
      <dsp:spPr>
        <a:xfrm>
          <a:off x="0" y="868474"/>
          <a:ext cx="4885203" cy="4148477"/>
        </a:xfrm>
        <a:prstGeom prst="roundRect">
          <a:avLst/>
        </a:prstGeom>
        <a:solidFill>
          <a:srgbClr val="12915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b="1" kern="1200" dirty="0"/>
            <a:t>“A common mistake that some employers make in accommodating medical marijuana is assuming using it will impair the employee’s ability to do the essential duties of their job.” Pariska  Nikfarjam |  Employment Lawyer </a:t>
          </a:r>
          <a:endParaRPr lang="en-US" sz="2800" b="1" kern="1200" dirty="0"/>
        </a:p>
      </dsp:txBody>
      <dsp:txXfrm>
        <a:off x="202512" y="1070986"/>
        <a:ext cx="4480179" cy="37434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E47A4-73E7-4858-915D-21A27FC529FE}">
      <dsp:nvSpPr>
        <dsp:cNvPr id="0" name=""/>
        <dsp:cNvSpPr/>
      </dsp:nvSpPr>
      <dsp:spPr>
        <a:xfrm>
          <a:off x="0" y="683206"/>
          <a:ext cx="4885203" cy="4519013"/>
        </a:xfrm>
        <a:prstGeom prst="roundRect">
          <a:avLst/>
        </a:prstGeom>
        <a:solidFill>
          <a:srgbClr val="12915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CA" sz="3600" b="1" u="none" kern="1200" dirty="0"/>
            <a:t>HUMAN RIGHTS </a:t>
          </a:r>
          <a:r>
            <a:rPr lang="en-CA" sz="3600" kern="1200" dirty="0"/>
            <a:t>Addictions or Disability </a:t>
          </a:r>
        </a:p>
        <a:p>
          <a:pPr marL="0" lvl="0" indent="0" algn="ctr" defTabSz="1600200">
            <a:lnSpc>
              <a:spcPct val="90000"/>
            </a:lnSpc>
            <a:spcBef>
              <a:spcPct val="0"/>
            </a:spcBef>
            <a:spcAft>
              <a:spcPct val="35000"/>
            </a:spcAft>
            <a:buNone/>
          </a:pPr>
          <a:r>
            <a:rPr lang="en-CA" sz="3600" kern="1200" dirty="0"/>
            <a:t>Must Accommodate Employee to the Point of Undue Hardship</a:t>
          </a:r>
        </a:p>
      </dsp:txBody>
      <dsp:txXfrm>
        <a:off x="220600" y="903806"/>
        <a:ext cx="4444003" cy="40778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8214-16E6-48FC-94C4-7F93D7275B02}">
      <dsp:nvSpPr>
        <dsp:cNvPr id="0" name=""/>
        <dsp:cNvSpPr/>
      </dsp:nvSpPr>
      <dsp:spPr>
        <a:xfrm>
          <a:off x="0" y="884023"/>
          <a:ext cx="4885203" cy="4148477"/>
        </a:xfrm>
        <a:prstGeom prst="roundRect">
          <a:avLst/>
        </a:prstGeom>
        <a:solidFill>
          <a:srgbClr val="129157"/>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DUTY TO REPORT</a:t>
          </a:r>
        </a:p>
        <a:p>
          <a:pPr marL="0" lvl="0" indent="0" algn="ctr" defTabSz="1422400">
            <a:lnSpc>
              <a:spcPct val="90000"/>
            </a:lnSpc>
            <a:spcBef>
              <a:spcPct val="0"/>
            </a:spcBef>
            <a:spcAft>
              <a:spcPct val="35000"/>
            </a:spcAft>
            <a:buNone/>
          </a:pPr>
          <a:r>
            <a:rPr lang="en-CA" sz="3200" b="0" i="0" u="none" kern="1200" dirty="0"/>
            <a:t> to the employer any thing or circumstance that is likely to be hazardous to the employees or any other person in the work place;</a:t>
          </a:r>
          <a:endParaRPr lang="en-US" sz="3200" kern="1200" dirty="0"/>
        </a:p>
      </dsp:txBody>
      <dsp:txXfrm>
        <a:off x="202512" y="1086535"/>
        <a:ext cx="4480179" cy="37434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414B5-F3E1-45CF-8856-B886459CFF34}">
      <dsp:nvSpPr>
        <dsp:cNvPr id="0" name=""/>
        <dsp:cNvSpPr/>
      </dsp:nvSpPr>
      <dsp:spPr>
        <a:xfrm>
          <a:off x="0" y="134270"/>
          <a:ext cx="7923960" cy="1582790"/>
        </a:xfrm>
        <a:prstGeom prst="roundRect">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kern="1200" dirty="0"/>
            <a:t>Work with Employee + Physician for forms of cannabis (Oil or Pills, CBD). </a:t>
          </a:r>
          <a:endParaRPr lang="en-US" sz="2800" kern="1200" dirty="0"/>
        </a:p>
      </dsp:txBody>
      <dsp:txXfrm>
        <a:off x="77265" y="211535"/>
        <a:ext cx="7769430" cy="1428260"/>
      </dsp:txXfrm>
    </dsp:sp>
    <dsp:sp modelId="{6C598555-3DEA-4531-9A62-28F5F35EC723}">
      <dsp:nvSpPr>
        <dsp:cNvPr id="0" name=""/>
        <dsp:cNvSpPr/>
      </dsp:nvSpPr>
      <dsp:spPr>
        <a:xfrm>
          <a:off x="0" y="1791940"/>
          <a:ext cx="7923960" cy="1582790"/>
        </a:xfrm>
        <a:prstGeom prst="roundRect">
          <a:avLst/>
        </a:prstGeom>
        <a:gradFill rotWithShape="0">
          <a:gsLst>
            <a:gs pos="100000">
              <a:schemeClr val="accent3">
                <a:lumMod val="60000"/>
                <a:lumOff val="4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CA" sz="2600" kern="1200" dirty="0"/>
            <a:t>If Smoking:</a:t>
          </a:r>
        </a:p>
        <a:p>
          <a:pPr marL="0" lvl="0" indent="0" algn="l" defTabSz="1155700">
            <a:lnSpc>
              <a:spcPct val="90000"/>
            </a:lnSpc>
            <a:spcBef>
              <a:spcPct val="0"/>
            </a:spcBef>
            <a:spcAft>
              <a:spcPct val="35000"/>
            </a:spcAft>
            <a:buNone/>
          </a:pPr>
          <a:r>
            <a:rPr lang="en-CA" sz="2600" kern="1200" dirty="0"/>
            <a:t> Create specific, designated area away from entrances/ventilation intake and tobacco smoking area</a:t>
          </a:r>
          <a:endParaRPr lang="en-US" sz="2600" kern="1200" dirty="0"/>
        </a:p>
      </dsp:txBody>
      <dsp:txXfrm>
        <a:off x="77265" y="1869205"/>
        <a:ext cx="7769430" cy="1428260"/>
      </dsp:txXfrm>
    </dsp:sp>
    <dsp:sp modelId="{A1699AEC-A2CF-4344-B77E-E6605FB604A8}">
      <dsp:nvSpPr>
        <dsp:cNvPr id="0" name=""/>
        <dsp:cNvSpPr/>
      </dsp:nvSpPr>
      <dsp:spPr>
        <a:xfrm>
          <a:off x="0" y="3583881"/>
          <a:ext cx="7923960" cy="1582790"/>
        </a:xfrm>
        <a:prstGeom prst="roundRect">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t>Consult Local By-Laws -- Determine what’s Legal</a:t>
          </a:r>
          <a:endParaRPr lang="en-US" sz="2600" kern="1200" dirty="0"/>
        </a:p>
      </dsp:txBody>
      <dsp:txXfrm>
        <a:off x="77265" y="3661146"/>
        <a:ext cx="7769430" cy="14282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F23C7-3EF3-42C4-BBEB-FBCADC566F96}">
      <dsp:nvSpPr>
        <dsp:cNvPr id="0" name=""/>
        <dsp:cNvSpPr/>
      </dsp:nvSpPr>
      <dsp:spPr>
        <a:xfrm>
          <a:off x="4148" y="0"/>
          <a:ext cx="4247135" cy="11811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dirty="0"/>
            <a:t>Call 911- if required AND/OR On-site First Responders</a:t>
          </a:r>
        </a:p>
      </dsp:txBody>
      <dsp:txXfrm>
        <a:off x="61805" y="57657"/>
        <a:ext cx="4131821" cy="1065794"/>
      </dsp:txXfrm>
    </dsp:sp>
    <dsp:sp modelId="{B5DB1E25-DD7B-46A9-BBC8-8BE89CD5338B}">
      <dsp:nvSpPr>
        <dsp:cNvPr id="0" name=""/>
        <dsp:cNvSpPr/>
      </dsp:nvSpPr>
      <dsp:spPr>
        <a:xfrm>
          <a:off x="2074" y="1240310"/>
          <a:ext cx="4247135" cy="11811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Notify Senior Management AND/OR Union Representative</a:t>
          </a:r>
        </a:p>
      </dsp:txBody>
      <dsp:txXfrm>
        <a:off x="59731" y="1297967"/>
        <a:ext cx="4131821" cy="1065794"/>
      </dsp:txXfrm>
    </dsp:sp>
    <dsp:sp modelId="{6A8EB26E-19DB-4506-A511-E9A31AF2EF5C}">
      <dsp:nvSpPr>
        <dsp:cNvPr id="0" name=""/>
        <dsp:cNvSpPr/>
      </dsp:nvSpPr>
      <dsp:spPr>
        <a:xfrm>
          <a:off x="2074" y="2480474"/>
          <a:ext cx="4247135" cy="9244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Do not Allow Employee to Drive home. Do not Drive Home.</a:t>
          </a:r>
        </a:p>
      </dsp:txBody>
      <dsp:txXfrm>
        <a:off x="47203" y="2525603"/>
        <a:ext cx="4156877" cy="834219"/>
      </dsp:txXfrm>
    </dsp:sp>
    <dsp:sp modelId="{AA22D809-4143-471E-BC69-73335A940884}">
      <dsp:nvSpPr>
        <dsp:cNvPr id="0" name=""/>
        <dsp:cNvSpPr/>
      </dsp:nvSpPr>
      <dsp:spPr>
        <a:xfrm>
          <a:off x="2074" y="3464007"/>
          <a:ext cx="4247135" cy="11811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dirty="0"/>
            <a:t>Incident Report. Include events preceding incident and list of actions/recommendation. File securely.</a:t>
          </a:r>
          <a:r>
            <a:rPr lang="en-US" sz="2000" kern="1200" dirty="0"/>
            <a:t> </a:t>
          </a:r>
          <a:endParaRPr lang="en-CA" sz="2000" kern="1200" dirty="0"/>
        </a:p>
      </dsp:txBody>
      <dsp:txXfrm>
        <a:off x="59731" y="3521664"/>
        <a:ext cx="4131821" cy="1065794"/>
      </dsp:txXfrm>
    </dsp:sp>
    <dsp:sp modelId="{B622E719-4BE2-4805-9C07-FAD2EEC6D063}">
      <dsp:nvSpPr>
        <dsp:cNvPr id="0" name=""/>
        <dsp:cNvSpPr/>
      </dsp:nvSpPr>
      <dsp:spPr>
        <a:xfrm>
          <a:off x="2074" y="4704170"/>
          <a:ext cx="4247135" cy="118110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Muster Points, Fire, Flood, Tornado,  H&amp;S Board</a:t>
          </a:r>
          <a:endParaRPr lang="en-CA" sz="2400" kern="1200" dirty="0"/>
        </a:p>
      </dsp:txBody>
      <dsp:txXfrm>
        <a:off x="59731" y="4761827"/>
        <a:ext cx="4131821" cy="10657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69BC5-747E-4D80-9565-060A562B4671}">
      <dsp:nvSpPr>
        <dsp:cNvPr id="0" name=""/>
        <dsp:cNvSpPr/>
      </dsp:nvSpPr>
      <dsp:spPr>
        <a:xfrm>
          <a:off x="0" y="425227"/>
          <a:ext cx="8229600" cy="3464370"/>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0030" tIns="240030" rIns="240030" bIns="240030" numCol="1" spcCol="1270" anchor="ctr" anchorCtr="0">
          <a:noAutofit/>
        </a:bodyPr>
        <a:lstStyle/>
        <a:p>
          <a:pPr marL="0" lvl="0" indent="0" algn="ctr" defTabSz="2800350">
            <a:lnSpc>
              <a:spcPct val="90000"/>
            </a:lnSpc>
            <a:spcBef>
              <a:spcPct val="0"/>
            </a:spcBef>
            <a:spcAft>
              <a:spcPct val="35000"/>
            </a:spcAft>
            <a:buNone/>
          </a:pPr>
          <a:r>
            <a:rPr lang="en-CA" sz="6300" kern="1200" dirty="0"/>
            <a:t>Educate All Stakeholders On Policy Including New Hires</a:t>
          </a:r>
          <a:endParaRPr lang="en-US" sz="6300" kern="1200" dirty="0"/>
        </a:p>
      </dsp:txBody>
      <dsp:txXfrm>
        <a:off x="169117" y="594344"/>
        <a:ext cx="7891366" cy="31261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B3231-AF16-4F56-89BB-DFBCEE65C4B3}">
      <dsp:nvSpPr>
        <dsp:cNvPr id="0" name=""/>
        <dsp:cNvSpPr/>
      </dsp:nvSpPr>
      <dsp:spPr>
        <a:xfrm>
          <a:off x="1681369" y="456"/>
          <a:ext cx="6725477" cy="2522562"/>
        </a:xfrm>
        <a:prstGeom prst="rect">
          <a:avLst/>
        </a:prstGeom>
        <a:solidFill>
          <a:schemeClr val="accent3">
            <a:lumMod val="75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0493" tIns="640731" rIns="130493" bIns="640731" numCol="1" spcCol="1270" anchor="ctr" anchorCtr="0">
          <a:noAutofit/>
        </a:bodyPr>
        <a:lstStyle/>
        <a:p>
          <a:pPr marL="0" lvl="0" indent="0" algn="l" defTabSz="1422400">
            <a:lnSpc>
              <a:spcPct val="90000"/>
            </a:lnSpc>
            <a:spcBef>
              <a:spcPct val="0"/>
            </a:spcBef>
            <a:spcAft>
              <a:spcPct val="35000"/>
            </a:spcAft>
            <a:buNone/>
          </a:pPr>
          <a:r>
            <a:rPr lang="en-US" sz="3200" kern="1200" dirty="0"/>
            <a:t>Training on the all new policies and procedures as it pertains to them.</a:t>
          </a:r>
        </a:p>
      </dsp:txBody>
      <dsp:txXfrm>
        <a:off x="1681369" y="456"/>
        <a:ext cx="6725477" cy="2522562"/>
      </dsp:txXfrm>
    </dsp:sp>
    <dsp:sp modelId="{ADFA12F5-4F23-45FD-9540-4F89FA703173}">
      <dsp:nvSpPr>
        <dsp:cNvPr id="0" name=""/>
        <dsp:cNvSpPr/>
      </dsp:nvSpPr>
      <dsp:spPr>
        <a:xfrm>
          <a:off x="0" y="456"/>
          <a:ext cx="1681369" cy="2522562"/>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72" tIns="249173" rIns="88972" bIns="249173" numCol="1" spcCol="1270" anchor="ctr" anchorCtr="0">
          <a:noAutofit/>
        </a:bodyPr>
        <a:lstStyle/>
        <a:p>
          <a:pPr marL="0" lvl="0" indent="0" algn="ctr" defTabSz="1600200">
            <a:lnSpc>
              <a:spcPct val="90000"/>
            </a:lnSpc>
            <a:spcBef>
              <a:spcPct val="0"/>
            </a:spcBef>
            <a:spcAft>
              <a:spcPct val="35000"/>
            </a:spcAft>
            <a:buNone/>
          </a:pPr>
          <a:r>
            <a:rPr lang="en-US" sz="3600" b="0" kern="1200" dirty="0"/>
            <a:t>ATTEND</a:t>
          </a:r>
        </a:p>
      </dsp:txBody>
      <dsp:txXfrm>
        <a:off x="0" y="456"/>
        <a:ext cx="1681369" cy="2522562"/>
      </dsp:txXfrm>
    </dsp:sp>
    <dsp:sp modelId="{6EB09A8C-EF89-4D3A-AEF0-2AE38EB60CEA}">
      <dsp:nvSpPr>
        <dsp:cNvPr id="0" name=""/>
        <dsp:cNvSpPr/>
      </dsp:nvSpPr>
      <dsp:spPr>
        <a:xfrm>
          <a:off x="1681369" y="2674373"/>
          <a:ext cx="6725477" cy="2522562"/>
        </a:xfrm>
        <a:prstGeom prst="rect">
          <a:avLst/>
        </a:prstGeom>
        <a:solidFill>
          <a:schemeClr val="accent3">
            <a:lumMod val="75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0493" tIns="640731" rIns="130493" bIns="640731" numCol="1" spcCol="1270" anchor="ctr" anchorCtr="0">
          <a:noAutofit/>
        </a:bodyPr>
        <a:lstStyle/>
        <a:p>
          <a:pPr marL="0" lvl="0" indent="0" algn="l" defTabSz="1244600">
            <a:lnSpc>
              <a:spcPct val="90000"/>
            </a:lnSpc>
            <a:spcBef>
              <a:spcPct val="0"/>
            </a:spcBef>
            <a:spcAft>
              <a:spcPct val="35000"/>
            </a:spcAft>
            <a:buNone/>
          </a:pPr>
          <a:r>
            <a:rPr lang="en-US" sz="2800" kern="1200" dirty="0"/>
            <a:t>Policy. Know the procedure for dealing with impairment on the work site. Reporting incident, providing assistance.   </a:t>
          </a:r>
        </a:p>
      </dsp:txBody>
      <dsp:txXfrm>
        <a:off x="1681369" y="2674373"/>
        <a:ext cx="6725477" cy="2522562"/>
      </dsp:txXfrm>
    </dsp:sp>
    <dsp:sp modelId="{0EFE931B-AAB3-4D57-A3CA-3B2430E041B2}">
      <dsp:nvSpPr>
        <dsp:cNvPr id="0" name=""/>
        <dsp:cNvSpPr/>
      </dsp:nvSpPr>
      <dsp:spPr>
        <a:xfrm>
          <a:off x="0" y="2674373"/>
          <a:ext cx="1681369" cy="2522562"/>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72" tIns="249173" rIns="88972" bIns="249173" numCol="1" spcCol="1270" anchor="ctr" anchorCtr="0">
          <a:noAutofit/>
        </a:bodyPr>
        <a:lstStyle/>
        <a:p>
          <a:pPr marL="0" lvl="0" indent="0" algn="ctr" defTabSz="1422400">
            <a:lnSpc>
              <a:spcPct val="90000"/>
            </a:lnSpc>
            <a:spcBef>
              <a:spcPct val="0"/>
            </a:spcBef>
            <a:spcAft>
              <a:spcPct val="35000"/>
            </a:spcAft>
            <a:buNone/>
          </a:pPr>
          <a:r>
            <a:rPr lang="en-US" sz="3200" kern="1200" dirty="0"/>
            <a:t>KNOW</a:t>
          </a:r>
        </a:p>
      </dsp:txBody>
      <dsp:txXfrm>
        <a:off x="0" y="2674373"/>
        <a:ext cx="1681369" cy="2522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83488-EDD3-4F97-AD88-F51583E3F33C}">
      <dsp:nvSpPr>
        <dsp:cNvPr id="0" name=""/>
        <dsp:cNvSpPr/>
      </dsp:nvSpPr>
      <dsp:spPr>
        <a:xfrm>
          <a:off x="594" y="234382"/>
          <a:ext cx="2318317" cy="1390990"/>
        </a:xfrm>
        <a:prstGeom prst="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CA" sz="3200" kern="1200" dirty="0">
              <a:solidFill>
                <a:schemeClr val="bg1"/>
              </a:solidFill>
            </a:rPr>
            <a:t>Chronic Pain </a:t>
          </a:r>
          <a:endParaRPr lang="en-US" sz="3200" kern="1200" dirty="0">
            <a:solidFill>
              <a:schemeClr val="bg1"/>
            </a:solidFill>
          </a:endParaRPr>
        </a:p>
      </dsp:txBody>
      <dsp:txXfrm>
        <a:off x="594" y="234382"/>
        <a:ext cx="2318317" cy="1390990"/>
      </dsp:txXfrm>
    </dsp:sp>
    <dsp:sp modelId="{CADA59F6-AC7F-446A-9C2E-9E70F07C0EB9}">
      <dsp:nvSpPr>
        <dsp:cNvPr id="0" name=""/>
        <dsp:cNvSpPr/>
      </dsp:nvSpPr>
      <dsp:spPr>
        <a:xfrm>
          <a:off x="2550743" y="234382"/>
          <a:ext cx="2318317" cy="1390990"/>
        </a:xfrm>
        <a:prstGeom prst="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 Multiple Sclerosis </a:t>
          </a:r>
        </a:p>
        <a:p>
          <a:pPr marL="0" lvl="0" indent="0" algn="ctr" defTabSz="1244600">
            <a:lnSpc>
              <a:spcPct val="90000"/>
            </a:lnSpc>
            <a:spcBef>
              <a:spcPct val="0"/>
            </a:spcBef>
            <a:spcAft>
              <a:spcPct val="35000"/>
            </a:spcAft>
            <a:buNone/>
          </a:pPr>
          <a:r>
            <a:rPr lang="en-CA" sz="2800" kern="1200" dirty="0"/>
            <a:t>Tourette's</a:t>
          </a:r>
          <a:endParaRPr lang="en-US" sz="2800" kern="1200" dirty="0"/>
        </a:p>
      </dsp:txBody>
      <dsp:txXfrm>
        <a:off x="2550743" y="234382"/>
        <a:ext cx="2318317" cy="1390990"/>
      </dsp:txXfrm>
    </dsp:sp>
    <dsp:sp modelId="{9E49253E-009A-483E-8618-E2B575C15F5B}">
      <dsp:nvSpPr>
        <dsp:cNvPr id="0" name=""/>
        <dsp:cNvSpPr/>
      </dsp:nvSpPr>
      <dsp:spPr>
        <a:xfrm>
          <a:off x="594" y="1857204"/>
          <a:ext cx="2318317" cy="1390990"/>
        </a:xfrm>
        <a:prstGeom prst="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 </a:t>
          </a:r>
          <a:r>
            <a:rPr lang="en-CA" sz="2800" kern="1200" dirty="0"/>
            <a:t>Chemotherapy Induced Nausea</a:t>
          </a:r>
          <a:endParaRPr lang="en-US" sz="2800" kern="1200" dirty="0"/>
        </a:p>
      </dsp:txBody>
      <dsp:txXfrm>
        <a:off x="594" y="1857204"/>
        <a:ext cx="2318317" cy="1390990"/>
      </dsp:txXfrm>
    </dsp:sp>
    <dsp:sp modelId="{37130BBB-C6CA-454A-9B58-035FEA395F31}">
      <dsp:nvSpPr>
        <dsp:cNvPr id="0" name=""/>
        <dsp:cNvSpPr/>
      </dsp:nvSpPr>
      <dsp:spPr>
        <a:xfrm>
          <a:off x="2550743" y="1857204"/>
          <a:ext cx="2318317" cy="1390990"/>
        </a:xfrm>
        <a:prstGeom prst="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dirty="0"/>
            <a:t>HIV/AIDS  Weight Loss</a:t>
          </a:r>
        </a:p>
      </dsp:txBody>
      <dsp:txXfrm>
        <a:off x="2550743" y="1857204"/>
        <a:ext cx="2318317" cy="1390990"/>
      </dsp:txXfrm>
    </dsp:sp>
    <dsp:sp modelId="{EBCAB44F-630A-45BF-BB60-41995B84C26F}">
      <dsp:nvSpPr>
        <dsp:cNvPr id="0" name=""/>
        <dsp:cNvSpPr/>
      </dsp:nvSpPr>
      <dsp:spPr>
        <a:xfrm>
          <a:off x="594" y="3480027"/>
          <a:ext cx="2318317" cy="1390990"/>
        </a:xfrm>
        <a:prstGeom prst="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CA" sz="1300" kern="1200" dirty="0"/>
        </a:p>
        <a:p>
          <a:pPr marL="0" lvl="0" indent="0" algn="ctr" defTabSz="577850">
            <a:lnSpc>
              <a:spcPct val="90000"/>
            </a:lnSpc>
            <a:spcBef>
              <a:spcPct val="0"/>
            </a:spcBef>
            <a:spcAft>
              <a:spcPct val="35000"/>
            </a:spcAft>
            <a:buNone/>
          </a:pPr>
          <a:r>
            <a:rPr lang="en-CA" sz="3600" kern="1200" dirty="0"/>
            <a:t>Anxiety</a:t>
          </a:r>
        </a:p>
      </dsp:txBody>
      <dsp:txXfrm>
        <a:off x="594" y="3480027"/>
        <a:ext cx="2318317" cy="1390990"/>
      </dsp:txXfrm>
    </dsp:sp>
    <dsp:sp modelId="{399F7F73-72FD-48C6-944E-D4E717143A86}">
      <dsp:nvSpPr>
        <dsp:cNvPr id="0" name=""/>
        <dsp:cNvSpPr/>
      </dsp:nvSpPr>
      <dsp:spPr>
        <a:xfrm>
          <a:off x="2550743" y="3480027"/>
          <a:ext cx="2318317" cy="1390990"/>
        </a:xfrm>
        <a:prstGeom prst="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CA" sz="3300" kern="1200" dirty="0"/>
            <a:t>PST</a:t>
          </a:r>
          <a:endParaRPr lang="en-US" sz="3300" kern="1200" dirty="0"/>
        </a:p>
      </dsp:txBody>
      <dsp:txXfrm>
        <a:off x="2550743" y="3480027"/>
        <a:ext cx="2318317" cy="139099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05DC8-AAA0-4E15-9FF3-AE9AD8933DA2}">
      <dsp:nvSpPr>
        <dsp:cNvPr id="0" name=""/>
        <dsp:cNvSpPr/>
      </dsp:nvSpPr>
      <dsp:spPr>
        <a:xfrm>
          <a:off x="0" y="846461"/>
          <a:ext cx="8229600" cy="3574350"/>
        </a:xfrm>
        <a:prstGeom prst="roundRect">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Establish a Sign Off Procedure for All Stakeholders</a:t>
          </a:r>
        </a:p>
      </dsp:txBody>
      <dsp:txXfrm>
        <a:off x="174485" y="1020946"/>
        <a:ext cx="7880630" cy="32253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61E48-DBDF-4711-9FDA-28B7556245D9}">
      <dsp:nvSpPr>
        <dsp:cNvPr id="0" name=""/>
        <dsp:cNvSpPr/>
      </dsp:nvSpPr>
      <dsp:spPr>
        <a:xfrm>
          <a:off x="0" y="96412"/>
          <a:ext cx="8229600" cy="1989000"/>
        </a:xfrm>
        <a:prstGeom prst="roundRect">
          <a:avLst/>
        </a:prstGeom>
        <a:gradFill rotWithShape="0">
          <a:gsLst>
            <a:gs pos="100000">
              <a:schemeClr val="accent3">
                <a:lumMod val="75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CA" sz="5000" kern="1200" dirty="0"/>
            <a:t>Provide Physical Demands Analysis and Job Descriptions</a:t>
          </a:r>
          <a:endParaRPr lang="en-US" sz="5000" kern="1200" dirty="0"/>
        </a:p>
      </dsp:txBody>
      <dsp:txXfrm>
        <a:off x="97095" y="193507"/>
        <a:ext cx="8035410" cy="1794810"/>
      </dsp:txXfrm>
    </dsp:sp>
    <dsp:sp modelId="{F4469BC5-747E-4D80-9565-060A562B4671}">
      <dsp:nvSpPr>
        <dsp:cNvPr id="0" name=""/>
        <dsp:cNvSpPr/>
      </dsp:nvSpPr>
      <dsp:spPr>
        <a:xfrm>
          <a:off x="0" y="2229412"/>
          <a:ext cx="8229600" cy="1989000"/>
        </a:xfrm>
        <a:prstGeom prst="roundRect">
          <a:avLst/>
        </a:prstGeom>
        <a:gradFill rotWithShape="0">
          <a:gsLst>
            <a:gs pos="100000">
              <a:schemeClr val="accent3">
                <a:lumMod val="75000"/>
              </a:schemeClr>
            </a:gs>
            <a:gs pos="100000">
              <a:schemeClr val="accent2">
                <a:shade val="50000"/>
                <a:hueOff val="-41484"/>
                <a:satOff val="-8409"/>
                <a:lumOff val="4625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CA" sz="5000" kern="1200" dirty="0"/>
            <a:t>Document Performance Issues</a:t>
          </a:r>
          <a:endParaRPr lang="en-US" sz="5000" kern="1200" dirty="0"/>
        </a:p>
      </dsp:txBody>
      <dsp:txXfrm>
        <a:off x="97095" y="2326507"/>
        <a:ext cx="8035410" cy="179481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E0194-B2C9-49FE-9F3F-9326BA9A2787}">
      <dsp:nvSpPr>
        <dsp:cNvPr id="0" name=""/>
        <dsp:cNvSpPr/>
      </dsp:nvSpPr>
      <dsp:spPr>
        <a:xfrm>
          <a:off x="0" y="4213"/>
          <a:ext cx="8229600" cy="4310611"/>
        </a:xfrm>
        <a:prstGeom prst="roundRect">
          <a:avLst/>
        </a:prstGeom>
        <a:solidFill>
          <a:schemeClr val="accent3">
            <a:lumMod val="75000"/>
          </a:schemeClr>
        </a:solidFill>
        <a:ln>
          <a:solidFill>
            <a:schemeClr val="tx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CA" sz="6000" kern="1200" dirty="0"/>
            <a:t>Ensure Supervisors Administer Policy Fairly</a:t>
          </a:r>
          <a:endParaRPr lang="en-US" sz="4800" kern="1200" dirty="0"/>
        </a:p>
      </dsp:txBody>
      <dsp:txXfrm>
        <a:off x="210427" y="214640"/>
        <a:ext cx="7808746" cy="388975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188C6-4B71-4049-A11D-5347909C87B0}">
      <dsp:nvSpPr>
        <dsp:cNvPr id="0" name=""/>
        <dsp:cNvSpPr/>
      </dsp:nvSpPr>
      <dsp:spPr>
        <a:xfrm>
          <a:off x="626399" y="0"/>
          <a:ext cx="7099200" cy="3980582"/>
        </a:xfrm>
        <a:prstGeom prst="rightArrow">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38F8AE5-936C-4BA6-BF10-602FA0C04992}">
      <dsp:nvSpPr>
        <dsp:cNvPr id="0" name=""/>
        <dsp:cNvSpPr/>
      </dsp:nvSpPr>
      <dsp:spPr>
        <a:xfrm>
          <a:off x="0" y="935548"/>
          <a:ext cx="1201415" cy="213308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Speak to employee in private area</a:t>
          </a:r>
          <a:r>
            <a:rPr lang="en-CA" sz="1100" kern="1200" dirty="0"/>
            <a:t>.  </a:t>
          </a:r>
          <a:endParaRPr lang="en-US" sz="1100" kern="1200" dirty="0"/>
        </a:p>
      </dsp:txBody>
      <dsp:txXfrm>
        <a:off x="58648" y="994196"/>
        <a:ext cx="1084119" cy="2015786"/>
      </dsp:txXfrm>
    </dsp:sp>
    <dsp:sp modelId="{CB942468-E66C-4127-BF56-C3D269CEDEBD}">
      <dsp:nvSpPr>
        <dsp:cNvPr id="0" name=""/>
        <dsp:cNvSpPr/>
      </dsp:nvSpPr>
      <dsp:spPr>
        <a:xfrm>
          <a:off x="1403397" y="909467"/>
          <a:ext cx="1250709" cy="2208840"/>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Ask another supervisor to be present as witness</a:t>
          </a:r>
          <a:r>
            <a:rPr lang="en-CA" sz="1100" kern="1200" dirty="0"/>
            <a:t>.</a:t>
          </a:r>
          <a:endParaRPr lang="en-US" sz="1100" kern="1200" dirty="0"/>
        </a:p>
      </dsp:txBody>
      <dsp:txXfrm>
        <a:off x="1464452" y="970522"/>
        <a:ext cx="1128599" cy="2086730"/>
      </dsp:txXfrm>
    </dsp:sp>
    <dsp:sp modelId="{92377DEC-048F-4A35-8CB2-FC05CFBCF01E}">
      <dsp:nvSpPr>
        <dsp:cNvPr id="0" name=""/>
        <dsp:cNvSpPr/>
      </dsp:nvSpPr>
      <dsp:spPr>
        <a:xfrm>
          <a:off x="2818967" y="903568"/>
          <a:ext cx="1201415" cy="224423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Remove stigma of substance use – focus on safety concerns and observations. Do not diagnose. Ask do not tell.</a:t>
          </a:r>
          <a:endParaRPr lang="en-US" sz="1400" kern="1200" dirty="0"/>
        </a:p>
      </dsp:txBody>
      <dsp:txXfrm>
        <a:off x="2877615" y="962216"/>
        <a:ext cx="1084119" cy="2126940"/>
      </dsp:txXfrm>
    </dsp:sp>
    <dsp:sp modelId="{9C6AA7DD-AB88-4E71-A51C-6B3F52A1A387}">
      <dsp:nvSpPr>
        <dsp:cNvPr id="0" name=""/>
        <dsp:cNvSpPr/>
      </dsp:nvSpPr>
      <dsp:spPr>
        <a:xfrm>
          <a:off x="4255994" y="788067"/>
          <a:ext cx="1201415" cy="2404446"/>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Discuss employee options so per policy such as Accommodation, Progressive Discipline</a:t>
          </a:r>
        </a:p>
        <a:p>
          <a:pPr marL="0" lvl="0" indent="0" algn="ctr" defTabSz="622300">
            <a:lnSpc>
              <a:spcPct val="90000"/>
            </a:lnSpc>
            <a:spcBef>
              <a:spcPct val="0"/>
            </a:spcBef>
            <a:spcAft>
              <a:spcPct val="35000"/>
            </a:spcAft>
            <a:buNone/>
          </a:pPr>
          <a:r>
            <a:rPr lang="en-CA" sz="1400" kern="1200" dirty="0"/>
            <a:t>Provide EAP Information.</a:t>
          </a:r>
          <a:endParaRPr lang="en-US" sz="1400" kern="1200" dirty="0"/>
        </a:p>
      </dsp:txBody>
      <dsp:txXfrm>
        <a:off x="4314642" y="846715"/>
        <a:ext cx="1084119" cy="2287150"/>
      </dsp:txXfrm>
    </dsp:sp>
    <dsp:sp modelId="{55493528-67B8-4C38-BC21-DA9E25F79B73}">
      <dsp:nvSpPr>
        <dsp:cNvPr id="0" name=""/>
        <dsp:cNvSpPr/>
      </dsp:nvSpPr>
      <dsp:spPr>
        <a:xfrm>
          <a:off x="5657645" y="1031400"/>
          <a:ext cx="1290957" cy="203869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Arrange transportation for employee if required. </a:t>
          </a:r>
          <a:endParaRPr lang="en-US" sz="1400" kern="1200" dirty="0"/>
        </a:p>
      </dsp:txBody>
      <dsp:txXfrm>
        <a:off x="5720664" y="1094419"/>
        <a:ext cx="1164919" cy="1912656"/>
      </dsp:txXfrm>
    </dsp:sp>
    <dsp:sp modelId="{3F15BC0D-5CD1-447A-BB7B-753E5691145E}">
      <dsp:nvSpPr>
        <dsp:cNvPr id="0" name=""/>
        <dsp:cNvSpPr/>
      </dsp:nvSpPr>
      <dsp:spPr>
        <a:xfrm>
          <a:off x="7148838" y="1194174"/>
          <a:ext cx="1201415" cy="1592232"/>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CA" sz="1400" kern="1200" dirty="0"/>
            <a:t>Prepare a record of conversation and results and have it signed  by all parties.</a:t>
          </a:r>
          <a:endParaRPr lang="en-US" sz="1400" kern="1200" dirty="0"/>
        </a:p>
      </dsp:txBody>
      <dsp:txXfrm>
        <a:off x="7207486" y="1252822"/>
        <a:ext cx="1084119" cy="14749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DF7E4-70E8-4222-B13A-E1CCBCD1368C}">
      <dsp:nvSpPr>
        <dsp:cNvPr id="0" name=""/>
        <dsp:cNvSpPr/>
      </dsp:nvSpPr>
      <dsp:spPr>
        <a:xfrm>
          <a:off x="2445660" y="1589"/>
          <a:ext cx="2751368" cy="695127"/>
        </a:xfrm>
        <a:prstGeom prst="round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RESEARCH</a:t>
          </a:r>
        </a:p>
      </dsp:txBody>
      <dsp:txXfrm>
        <a:off x="2479593" y="35522"/>
        <a:ext cx="2683502" cy="627261"/>
      </dsp:txXfrm>
    </dsp:sp>
    <dsp:sp modelId="{CE3A23C5-8E5E-492A-B254-7C96B28B5B82}">
      <dsp:nvSpPr>
        <dsp:cNvPr id="0" name=""/>
        <dsp:cNvSpPr/>
      </dsp:nvSpPr>
      <dsp:spPr>
        <a:xfrm>
          <a:off x="2445660" y="731474"/>
          <a:ext cx="2751368" cy="695127"/>
        </a:xfrm>
        <a:prstGeom prst="round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CA" sz="2500" kern="1200" dirty="0"/>
            <a:t>LEGISLATION</a:t>
          </a:r>
          <a:endParaRPr lang="en-US" sz="2500" kern="1200" dirty="0"/>
        </a:p>
      </dsp:txBody>
      <dsp:txXfrm>
        <a:off x="2479593" y="765407"/>
        <a:ext cx="2683502" cy="627261"/>
      </dsp:txXfrm>
    </dsp:sp>
    <dsp:sp modelId="{50EEE6DD-671C-4D0B-B8D5-4CDF01757002}">
      <dsp:nvSpPr>
        <dsp:cNvPr id="0" name=""/>
        <dsp:cNvSpPr/>
      </dsp:nvSpPr>
      <dsp:spPr>
        <a:xfrm>
          <a:off x="2445660" y="1461358"/>
          <a:ext cx="2751368" cy="695127"/>
        </a:xfrm>
        <a:prstGeom prst="round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CA" sz="2500" kern="1200" dirty="0"/>
            <a:t>POLICY AUDIT</a:t>
          </a:r>
          <a:endParaRPr lang="en-US" sz="2500" kern="1200" dirty="0"/>
        </a:p>
      </dsp:txBody>
      <dsp:txXfrm>
        <a:off x="2479593" y="1495291"/>
        <a:ext cx="2683502" cy="627261"/>
      </dsp:txXfrm>
    </dsp:sp>
    <dsp:sp modelId="{FFFA554E-A293-42E1-B5BE-3ACD96ADBD19}">
      <dsp:nvSpPr>
        <dsp:cNvPr id="0" name=""/>
        <dsp:cNvSpPr/>
      </dsp:nvSpPr>
      <dsp:spPr>
        <a:xfrm>
          <a:off x="2445660" y="2191242"/>
          <a:ext cx="2751368" cy="695127"/>
        </a:xfrm>
        <a:prstGeom prst="round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CA" sz="2500" kern="1200" dirty="0"/>
            <a:t>ACCOMODATION</a:t>
          </a:r>
          <a:endParaRPr lang="en-US" sz="2500" kern="1200" dirty="0"/>
        </a:p>
      </dsp:txBody>
      <dsp:txXfrm>
        <a:off x="2479593" y="2225175"/>
        <a:ext cx="2683502" cy="627261"/>
      </dsp:txXfrm>
    </dsp:sp>
    <dsp:sp modelId="{142C8BEC-542C-4FB2-BB1F-6EDF193A5FDE}">
      <dsp:nvSpPr>
        <dsp:cNvPr id="0" name=""/>
        <dsp:cNvSpPr/>
      </dsp:nvSpPr>
      <dsp:spPr>
        <a:xfrm>
          <a:off x="2445660" y="2921127"/>
          <a:ext cx="2751368" cy="695127"/>
        </a:xfrm>
        <a:prstGeom prst="roundRect">
          <a:avLst/>
        </a:prstGeom>
        <a:solidFill>
          <a:schemeClr val="tx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EDUCATION</a:t>
          </a:r>
        </a:p>
      </dsp:txBody>
      <dsp:txXfrm>
        <a:off x="2479593" y="2955060"/>
        <a:ext cx="2683502" cy="627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8BCE6-E120-40EC-A6A4-62F2DAA33A9F}">
      <dsp:nvSpPr>
        <dsp:cNvPr id="0" name=""/>
        <dsp:cNvSpPr/>
      </dsp:nvSpPr>
      <dsp:spPr>
        <a:xfrm rot="5400000">
          <a:off x="4947672" y="-1961599"/>
          <a:ext cx="1353806" cy="5293718"/>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3830" tIns="81915" rIns="163830" bIns="81915" numCol="1" spcCol="1270" anchor="ctr" anchorCtr="0">
          <a:noAutofit/>
        </a:bodyPr>
        <a:lstStyle/>
        <a:p>
          <a:pPr marL="228600" lvl="1" indent="-228600" algn="ctr" defTabSz="1066800">
            <a:lnSpc>
              <a:spcPct val="90000"/>
            </a:lnSpc>
            <a:spcBef>
              <a:spcPct val="0"/>
            </a:spcBef>
            <a:spcAft>
              <a:spcPct val="15000"/>
            </a:spcAft>
            <a:buNone/>
          </a:pPr>
          <a:r>
            <a:rPr lang="en-US" sz="2400" b="1" kern="1200" dirty="0"/>
            <a:t>30 Grams Legally-Produced Cannabis</a:t>
          </a:r>
        </a:p>
        <a:p>
          <a:pPr marL="228600" lvl="1" indent="-228600" algn="ctr" defTabSz="1066800">
            <a:lnSpc>
              <a:spcPct val="90000"/>
            </a:lnSpc>
            <a:spcBef>
              <a:spcPct val="0"/>
            </a:spcBef>
            <a:spcAft>
              <a:spcPct val="15000"/>
            </a:spcAft>
            <a:buNone/>
          </a:pPr>
          <a:r>
            <a:rPr lang="en-US" sz="2400" b="1" kern="1200" dirty="0"/>
            <a:t> 4 Plants Per Household</a:t>
          </a:r>
        </a:p>
      </dsp:txBody>
      <dsp:txXfrm rot="-5400000">
        <a:off x="2977717" y="74443"/>
        <a:ext cx="5227631" cy="1221632"/>
      </dsp:txXfrm>
    </dsp:sp>
    <dsp:sp modelId="{76EE1910-E990-4DDE-A48E-2BB0131549F2}">
      <dsp:nvSpPr>
        <dsp:cNvPr id="0" name=""/>
        <dsp:cNvSpPr/>
      </dsp:nvSpPr>
      <dsp:spPr>
        <a:xfrm>
          <a:off x="0" y="2247"/>
          <a:ext cx="2977716" cy="1366024"/>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ADULTS  18+</a:t>
          </a:r>
        </a:p>
      </dsp:txBody>
      <dsp:txXfrm>
        <a:off x="66684" y="68931"/>
        <a:ext cx="2844348" cy="1232656"/>
      </dsp:txXfrm>
    </dsp:sp>
    <dsp:sp modelId="{A7603C33-3BC7-45A0-A010-DAEA912AFB8F}">
      <dsp:nvSpPr>
        <dsp:cNvPr id="0" name=""/>
        <dsp:cNvSpPr/>
      </dsp:nvSpPr>
      <dsp:spPr>
        <a:xfrm rot="5400000">
          <a:off x="5304955" y="-536100"/>
          <a:ext cx="639240" cy="5293718"/>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5250" tIns="47625" rIns="95250" bIns="47625" numCol="1" spcCol="1270" anchor="ctr" anchorCtr="0">
          <a:noAutofit/>
        </a:bodyPr>
        <a:lstStyle/>
        <a:p>
          <a:pPr marL="228600" lvl="1" indent="-228600" algn="ctr" defTabSz="1111250">
            <a:lnSpc>
              <a:spcPct val="90000"/>
            </a:lnSpc>
            <a:spcBef>
              <a:spcPct val="0"/>
            </a:spcBef>
            <a:spcAft>
              <a:spcPct val="15000"/>
            </a:spcAft>
            <a:buNone/>
          </a:pPr>
          <a:r>
            <a:rPr lang="en-US" sz="2500" b="1" kern="1200" dirty="0"/>
            <a:t>Licensed and Controlled Federally</a:t>
          </a:r>
        </a:p>
      </dsp:txBody>
      <dsp:txXfrm rot="-5400000">
        <a:off x="2977717" y="1822343"/>
        <a:ext cx="5262513" cy="576830"/>
      </dsp:txXfrm>
    </dsp:sp>
    <dsp:sp modelId="{FD1F14F8-C922-4008-8C16-C30A704CD031}">
      <dsp:nvSpPr>
        <dsp:cNvPr id="0" name=""/>
        <dsp:cNvSpPr/>
      </dsp:nvSpPr>
      <dsp:spPr>
        <a:xfrm>
          <a:off x="0" y="1452884"/>
          <a:ext cx="2977716" cy="1315747"/>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PRODUCTION</a:t>
          </a:r>
        </a:p>
        <a:p>
          <a:pPr marL="0" lvl="0" indent="0" algn="ctr" defTabSz="889000">
            <a:lnSpc>
              <a:spcPct val="90000"/>
            </a:lnSpc>
            <a:spcBef>
              <a:spcPct val="0"/>
            </a:spcBef>
            <a:spcAft>
              <a:spcPct val="35000"/>
            </a:spcAft>
            <a:buNone/>
          </a:pPr>
          <a:r>
            <a:rPr lang="en-US" sz="2000" b="1" kern="1200" dirty="0"/>
            <a:t>REGULATIONS</a:t>
          </a:r>
        </a:p>
      </dsp:txBody>
      <dsp:txXfrm>
        <a:off x="64229" y="1517113"/>
        <a:ext cx="2849258" cy="1187289"/>
      </dsp:txXfrm>
    </dsp:sp>
    <dsp:sp modelId="{0C935CFA-4E5F-4422-9998-C295BED37FCF}">
      <dsp:nvSpPr>
        <dsp:cNvPr id="0" name=""/>
        <dsp:cNvSpPr/>
      </dsp:nvSpPr>
      <dsp:spPr>
        <a:xfrm rot="5400000">
          <a:off x="5284174" y="855087"/>
          <a:ext cx="680802" cy="5293718"/>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5250" tIns="47625" rIns="95250" bIns="47625" numCol="1" spcCol="1270" anchor="ctr" anchorCtr="0">
          <a:noAutofit/>
        </a:bodyPr>
        <a:lstStyle/>
        <a:p>
          <a:pPr marL="228600" lvl="1" indent="-228600" algn="ctr" defTabSz="1111250">
            <a:lnSpc>
              <a:spcPct val="90000"/>
            </a:lnSpc>
            <a:spcBef>
              <a:spcPct val="0"/>
            </a:spcBef>
            <a:spcAft>
              <a:spcPct val="15000"/>
            </a:spcAft>
            <a:buNone/>
          </a:pPr>
          <a:r>
            <a:rPr lang="en-US" sz="2500" b="1" kern="1200" dirty="0"/>
            <a:t>Enable Control Provincial Government</a:t>
          </a:r>
        </a:p>
      </dsp:txBody>
      <dsp:txXfrm rot="-5400000">
        <a:off x="2977716" y="3194779"/>
        <a:ext cx="5260484" cy="614334"/>
      </dsp:txXfrm>
    </dsp:sp>
    <dsp:sp modelId="{727B77F6-2CEC-43EF-81C9-9864B82DF0BF}">
      <dsp:nvSpPr>
        <dsp:cNvPr id="0" name=""/>
        <dsp:cNvSpPr/>
      </dsp:nvSpPr>
      <dsp:spPr>
        <a:xfrm>
          <a:off x="0" y="2947706"/>
          <a:ext cx="2977716" cy="129740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DISTRIBUTION</a:t>
          </a:r>
        </a:p>
        <a:p>
          <a:pPr marL="0" lvl="0" indent="0" algn="ctr" defTabSz="889000">
            <a:lnSpc>
              <a:spcPct val="90000"/>
            </a:lnSpc>
            <a:spcBef>
              <a:spcPct val="0"/>
            </a:spcBef>
            <a:spcAft>
              <a:spcPct val="35000"/>
            </a:spcAft>
            <a:buNone/>
          </a:pPr>
          <a:r>
            <a:rPr lang="en-US" sz="2000" b="1" kern="1200" dirty="0"/>
            <a:t>&amp; SALE</a:t>
          </a:r>
        </a:p>
        <a:p>
          <a:pPr marL="0" lvl="0" indent="0" algn="ctr" defTabSz="889000">
            <a:lnSpc>
              <a:spcPct val="90000"/>
            </a:lnSpc>
            <a:spcBef>
              <a:spcPct val="0"/>
            </a:spcBef>
            <a:spcAft>
              <a:spcPct val="35000"/>
            </a:spcAft>
            <a:buNone/>
          </a:pPr>
          <a:r>
            <a:rPr lang="en-US" sz="2000" b="1" kern="1200" dirty="0"/>
            <a:t>REGULATIONS</a:t>
          </a:r>
        </a:p>
      </dsp:txBody>
      <dsp:txXfrm>
        <a:off x="63334" y="3011040"/>
        <a:ext cx="2851048" cy="1170735"/>
      </dsp:txXfrm>
    </dsp:sp>
    <dsp:sp modelId="{837FF151-05B9-42AA-8791-BA02BF9FAB1F}">
      <dsp:nvSpPr>
        <dsp:cNvPr id="0" name=""/>
        <dsp:cNvSpPr/>
      </dsp:nvSpPr>
      <dsp:spPr>
        <a:xfrm rot="5400000">
          <a:off x="5215496" y="2296518"/>
          <a:ext cx="818159" cy="5293718"/>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5250" tIns="47625" rIns="95250" bIns="47625" numCol="1" spcCol="1270" anchor="ctr" anchorCtr="0">
          <a:noAutofit/>
        </a:bodyPr>
        <a:lstStyle/>
        <a:p>
          <a:pPr marL="228600" lvl="1" indent="-228600" algn="ctr" defTabSz="1111250">
            <a:lnSpc>
              <a:spcPct val="90000"/>
            </a:lnSpc>
            <a:spcBef>
              <a:spcPct val="0"/>
            </a:spcBef>
            <a:spcAft>
              <a:spcPct val="15000"/>
            </a:spcAft>
            <a:buNone/>
          </a:pPr>
          <a:r>
            <a:rPr lang="en-US" sz="2500" kern="1200" dirty="0"/>
            <a:t> </a:t>
          </a:r>
          <a:r>
            <a:rPr lang="en-US" sz="2500" b="1" kern="1200" dirty="0"/>
            <a:t>New Provisions and Legal Framework</a:t>
          </a:r>
        </a:p>
      </dsp:txBody>
      <dsp:txXfrm rot="-5400000">
        <a:off x="2977717" y="4574237"/>
        <a:ext cx="5253779" cy="738281"/>
      </dsp:txXfrm>
    </dsp:sp>
    <dsp:sp modelId="{C318130F-E780-49DC-A2D1-D5FC5C53F9A0}">
      <dsp:nvSpPr>
        <dsp:cNvPr id="0" name=""/>
        <dsp:cNvSpPr/>
      </dsp:nvSpPr>
      <dsp:spPr>
        <a:xfrm>
          <a:off x="0" y="4235260"/>
          <a:ext cx="2977716" cy="141623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IMPAIRED DRIVING </a:t>
          </a:r>
        </a:p>
      </dsp:txBody>
      <dsp:txXfrm>
        <a:off x="69135" y="4304395"/>
        <a:ext cx="2839446" cy="1277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65E7A-0E8D-43BF-98C2-5B723CADF13E}">
      <dsp:nvSpPr>
        <dsp:cNvPr id="0" name=""/>
        <dsp:cNvSpPr/>
      </dsp:nvSpPr>
      <dsp:spPr>
        <a:xfrm>
          <a:off x="6045" y="0"/>
          <a:ext cx="2063630" cy="435133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tx1"/>
              </a:solidFill>
            </a:rPr>
            <a:t> </a:t>
          </a:r>
          <a:r>
            <a:rPr lang="en-CA" sz="2000" b="1" kern="1200" dirty="0">
              <a:solidFill>
                <a:schemeClr val="tx1"/>
              </a:solidFill>
            </a:rPr>
            <a:t>CONSUMPTION APPROVED FOR: </a:t>
          </a:r>
        </a:p>
        <a:p>
          <a:pPr marL="0" lvl="0" indent="0" algn="ctr" defTabSz="711200">
            <a:lnSpc>
              <a:spcPct val="90000"/>
            </a:lnSpc>
            <a:spcBef>
              <a:spcPct val="0"/>
            </a:spcBef>
            <a:spcAft>
              <a:spcPct val="35000"/>
            </a:spcAft>
            <a:buNone/>
          </a:pPr>
          <a:r>
            <a:rPr lang="en-CA" sz="2000" b="1" kern="1200" dirty="0">
              <a:solidFill>
                <a:schemeClr val="tx1"/>
              </a:solidFill>
            </a:rPr>
            <a:t>Adults Only</a:t>
          </a:r>
        </a:p>
        <a:p>
          <a:pPr marL="0" lvl="0" indent="0" algn="ctr" defTabSz="711200">
            <a:lnSpc>
              <a:spcPct val="90000"/>
            </a:lnSpc>
            <a:spcBef>
              <a:spcPct val="0"/>
            </a:spcBef>
            <a:spcAft>
              <a:spcPct val="35000"/>
            </a:spcAft>
            <a:buNone/>
          </a:pPr>
          <a:r>
            <a:rPr lang="en-CA" sz="2000" b="1" kern="1200" dirty="0">
              <a:solidFill>
                <a:schemeClr val="tx1"/>
              </a:solidFill>
            </a:rPr>
            <a:t>Privately Owned Residences </a:t>
          </a:r>
        </a:p>
        <a:p>
          <a:pPr marL="0" lvl="0" indent="0" algn="ctr" defTabSz="711200">
            <a:lnSpc>
              <a:spcPct val="90000"/>
            </a:lnSpc>
            <a:spcBef>
              <a:spcPct val="0"/>
            </a:spcBef>
            <a:spcAft>
              <a:spcPct val="35000"/>
            </a:spcAft>
            <a:buNone/>
          </a:pPr>
          <a:r>
            <a:rPr lang="en-CA" sz="2000" b="1" kern="1200" dirty="0">
              <a:solidFill>
                <a:schemeClr val="tx1"/>
              </a:solidFill>
            </a:rPr>
            <a:t> May Be restricted by Lease, Landlord or Condo Bylaws.</a:t>
          </a:r>
        </a:p>
        <a:p>
          <a:pPr marL="0" lvl="0" indent="0" algn="ctr" defTabSz="711200">
            <a:lnSpc>
              <a:spcPct val="90000"/>
            </a:lnSpc>
            <a:spcBef>
              <a:spcPct val="0"/>
            </a:spcBef>
            <a:spcAft>
              <a:spcPct val="35000"/>
            </a:spcAft>
            <a:buNone/>
          </a:pPr>
          <a:r>
            <a:rPr lang="en-CA" sz="2000" b="1" kern="1200" dirty="0"/>
            <a:t>POSSESSION  30 Grams for Adults Only.</a:t>
          </a:r>
          <a:r>
            <a:rPr lang="en-CA" sz="2000" b="1" kern="1200" dirty="0">
              <a:solidFill>
                <a:schemeClr val="tx1"/>
              </a:solidFill>
            </a:rPr>
            <a:t> </a:t>
          </a:r>
          <a:endParaRPr lang="en-US" sz="2000" b="1" kern="1200" dirty="0"/>
        </a:p>
      </dsp:txBody>
      <dsp:txXfrm>
        <a:off x="6045" y="0"/>
        <a:ext cx="2063630" cy="4351338"/>
      </dsp:txXfrm>
    </dsp:sp>
    <dsp:sp modelId="{FF8A6172-F49D-46D0-B73D-A34BC9648D4C}">
      <dsp:nvSpPr>
        <dsp:cNvPr id="0" name=""/>
        <dsp:cNvSpPr/>
      </dsp:nvSpPr>
      <dsp:spPr>
        <a:xfrm>
          <a:off x="2099903" y="2054169"/>
          <a:ext cx="220731" cy="243000"/>
        </a:xfrm>
        <a:prstGeom prst="rightArrow">
          <a:avLst>
            <a:gd name="adj1" fmla="val 5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E19513-ED34-4471-AE2B-2CB175FF7154}">
      <dsp:nvSpPr>
        <dsp:cNvPr id="0" name=""/>
        <dsp:cNvSpPr/>
      </dsp:nvSpPr>
      <dsp:spPr>
        <a:xfrm>
          <a:off x="2350861" y="0"/>
          <a:ext cx="2024340" cy="435133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CA" sz="2000" b="1" kern="1200"/>
            <a:t>VEHICLES APPROVED FOR: Transportation Only In Sealed Package. </a:t>
          </a:r>
          <a:endParaRPr lang="en-US" sz="2000" kern="1200" dirty="0"/>
        </a:p>
      </dsp:txBody>
      <dsp:txXfrm>
        <a:off x="2350861" y="0"/>
        <a:ext cx="2024340" cy="4351338"/>
      </dsp:txXfrm>
    </dsp:sp>
    <dsp:sp modelId="{CFB22EBD-1E68-4C32-B0D3-08E094E2283C}">
      <dsp:nvSpPr>
        <dsp:cNvPr id="0" name=""/>
        <dsp:cNvSpPr/>
      </dsp:nvSpPr>
      <dsp:spPr>
        <a:xfrm>
          <a:off x="4405428" y="2054169"/>
          <a:ext cx="220731" cy="243000"/>
        </a:xfrm>
        <a:prstGeom prst="rightArrow">
          <a:avLst>
            <a:gd name="adj1" fmla="val 5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971417-A540-4040-8124-9C6F2956D805}">
      <dsp:nvSpPr>
        <dsp:cNvPr id="0" name=""/>
        <dsp:cNvSpPr/>
      </dsp:nvSpPr>
      <dsp:spPr>
        <a:xfrm>
          <a:off x="4656386" y="-6653"/>
          <a:ext cx="1471541" cy="4364645"/>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CA" sz="2000" b="1" kern="1200"/>
            <a:t>RETAIL APPROVED FOR:  Online or Approved Stores Away from Locations Where Minors Gather   </a:t>
          </a:r>
          <a:endParaRPr lang="en-US" sz="2000" b="1" kern="1200" dirty="0"/>
        </a:p>
      </dsp:txBody>
      <dsp:txXfrm>
        <a:off x="4656386" y="-6653"/>
        <a:ext cx="1471541" cy="4364645"/>
      </dsp:txXfrm>
    </dsp:sp>
    <dsp:sp modelId="{3233E455-B668-4E5F-B9F4-A699BB6F0BE6}">
      <dsp:nvSpPr>
        <dsp:cNvPr id="0" name=""/>
        <dsp:cNvSpPr/>
      </dsp:nvSpPr>
      <dsp:spPr>
        <a:xfrm>
          <a:off x="6158154" y="2054169"/>
          <a:ext cx="220731" cy="243000"/>
        </a:xfrm>
        <a:prstGeom prst="rightArrow">
          <a:avLst>
            <a:gd name="adj1" fmla="val 5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0FC0926-5DD1-40AE-BA19-CBFB63299302}">
      <dsp:nvSpPr>
        <dsp:cNvPr id="0" name=""/>
        <dsp:cNvSpPr/>
      </dsp:nvSpPr>
      <dsp:spPr>
        <a:xfrm>
          <a:off x="6415158" y="0"/>
          <a:ext cx="1471541" cy="4351338"/>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a:t>BILL C-46  Zero Tolerance for Impaired Driving</a:t>
          </a:r>
          <a:endParaRPr lang="en-US" sz="2000" b="1" kern="1200" dirty="0"/>
        </a:p>
      </dsp:txBody>
      <dsp:txXfrm>
        <a:off x="6415158" y="0"/>
        <a:ext cx="1471541" cy="4351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65E7A-0E8D-43BF-98C2-5B723CADF13E}">
      <dsp:nvSpPr>
        <dsp:cNvPr id="0" name=""/>
        <dsp:cNvSpPr/>
      </dsp:nvSpPr>
      <dsp:spPr>
        <a:xfrm>
          <a:off x="5326" y="0"/>
          <a:ext cx="1405853" cy="4941407"/>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CA" sz="2000" b="1" kern="1200" dirty="0">
              <a:solidFill>
                <a:schemeClr val="tx1"/>
              </a:solidFill>
            </a:rPr>
            <a:t> </a:t>
          </a:r>
          <a:r>
            <a:rPr lang="en-CA" sz="2800" b="1" kern="1200" dirty="0">
              <a:solidFill>
                <a:schemeClr val="tx1"/>
              </a:solidFill>
            </a:rPr>
            <a:t>LEGAL AGE</a:t>
          </a:r>
        </a:p>
        <a:p>
          <a:pPr marL="0" lvl="0" indent="0" algn="ctr" defTabSz="889000">
            <a:lnSpc>
              <a:spcPct val="90000"/>
            </a:lnSpc>
            <a:spcBef>
              <a:spcPct val="0"/>
            </a:spcBef>
            <a:spcAft>
              <a:spcPct val="35000"/>
            </a:spcAft>
            <a:buNone/>
          </a:pPr>
          <a:endParaRPr lang="en-CA" sz="1600" b="1" kern="1200" dirty="0">
            <a:solidFill>
              <a:schemeClr val="tx1"/>
            </a:solidFill>
          </a:endParaRPr>
        </a:p>
        <a:p>
          <a:pPr marL="0" lvl="0" indent="0" algn="ctr" defTabSz="889000">
            <a:lnSpc>
              <a:spcPct val="90000"/>
            </a:lnSpc>
            <a:spcBef>
              <a:spcPct val="0"/>
            </a:spcBef>
            <a:spcAft>
              <a:spcPct val="35000"/>
            </a:spcAft>
            <a:buNone/>
          </a:pPr>
          <a:r>
            <a:rPr lang="en-CA" sz="2000" b="1" kern="1200" dirty="0">
              <a:solidFill>
                <a:schemeClr val="tx1"/>
              </a:solidFill>
            </a:rPr>
            <a:t>18</a:t>
          </a:r>
        </a:p>
        <a:p>
          <a:pPr marL="0" lvl="0" indent="0" algn="ctr" defTabSz="889000">
            <a:lnSpc>
              <a:spcPct val="90000"/>
            </a:lnSpc>
            <a:spcBef>
              <a:spcPct val="0"/>
            </a:spcBef>
            <a:spcAft>
              <a:spcPct val="35000"/>
            </a:spcAft>
            <a:buNone/>
          </a:pPr>
          <a:r>
            <a:rPr lang="en-CA" sz="2000" b="1" kern="1200" dirty="0">
              <a:solidFill>
                <a:schemeClr val="tx1"/>
              </a:solidFill>
            </a:rPr>
            <a:t> Alberta Quebec</a:t>
          </a:r>
        </a:p>
        <a:p>
          <a:pPr marL="0" lvl="0" indent="0" algn="ctr" defTabSz="889000">
            <a:lnSpc>
              <a:spcPct val="90000"/>
            </a:lnSpc>
            <a:spcBef>
              <a:spcPct val="0"/>
            </a:spcBef>
            <a:spcAft>
              <a:spcPct val="35000"/>
            </a:spcAft>
            <a:buNone/>
          </a:pPr>
          <a:r>
            <a:rPr lang="en-CA" sz="2000" b="1" kern="1200" dirty="0">
              <a:solidFill>
                <a:schemeClr val="tx1"/>
              </a:solidFill>
            </a:rPr>
            <a:t> </a:t>
          </a:r>
        </a:p>
        <a:p>
          <a:pPr marL="0" lvl="0" indent="0" algn="ctr" defTabSz="889000">
            <a:lnSpc>
              <a:spcPct val="90000"/>
            </a:lnSpc>
            <a:spcBef>
              <a:spcPct val="0"/>
            </a:spcBef>
            <a:spcAft>
              <a:spcPct val="35000"/>
            </a:spcAft>
            <a:buNone/>
          </a:pPr>
          <a:endParaRPr lang="en-CA" sz="2000" b="1" kern="1200" dirty="0">
            <a:solidFill>
              <a:schemeClr val="tx1"/>
            </a:solidFill>
          </a:endParaRPr>
        </a:p>
        <a:p>
          <a:pPr marL="0" lvl="0" indent="0" algn="ctr" defTabSz="889000">
            <a:lnSpc>
              <a:spcPct val="90000"/>
            </a:lnSpc>
            <a:spcBef>
              <a:spcPct val="0"/>
            </a:spcBef>
            <a:spcAft>
              <a:spcPct val="35000"/>
            </a:spcAft>
            <a:buNone/>
          </a:pPr>
          <a:r>
            <a:rPr lang="en-CA" sz="2000" b="1" kern="1200" dirty="0">
              <a:solidFill>
                <a:schemeClr val="tx1"/>
              </a:solidFill>
            </a:rPr>
            <a:t> 19 </a:t>
          </a:r>
        </a:p>
        <a:p>
          <a:pPr marL="0" lvl="0" indent="0" algn="ctr" defTabSz="889000">
            <a:lnSpc>
              <a:spcPct val="90000"/>
            </a:lnSpc>
            <a:spcBef>
              <a:spcPct val="0"/>
            </a:spcBef>
            <a:spcAft>
              <a:spcPct val="35000"/>
            </a:spcAft>
            <a:buNone/>
          </a:pPr>
          <a:r>
            <a:rPr lang="en-CA" sz="2000" b="1" kern="1200" dirty="0">
              <a:solidFill>
                <a:schemeClr val="tx1"/>
              </a:solidFill>
            </a:rPr>
            <a:t>Rest of</a:t>
          </a:r>
        </a:p>
        <a:p>
          <a:pPr marL="0" lvl="0" indent="0" algn="ctr" defTabSz="889000">
            <a:lnSpc>
              <a:spcPct val="90000"/>
            </a:lnSpc>
            <a:spcBef>
              <a:spcPct val="0"/>
            </a:spcBef>
            <a:spcAft>
              <a:spcPct val="35000"/>
            </a:spcAft>
            <a:buNone/>
          </a:pPr>
          <a:r>
            <a:rPr lang="en-CA" sz="2000" b="1" kern="1200" dirty="0">
              <a:solidFill>
                <a:schemeClr val="tx1"/>
              </a:solidFill>
            </a:rPr>
            <a:t>Canada</a:t>
          </a:r>
          <a:endParaRPr lang="en-US" sz="2000" b="1" kern="1200" dirty="0"/>
        </a:p>
      </dsp:txBody>
      <dsp:txXfrm>
        <a:off x="5326" y="0"/>
        <a:ext cx="1405853" cy="4941407"/>
      </dsp:txXfrm>
    </dsp:sp>
    <dsp:sp modelId="{FF8A6172-F49D-46D0-B73D-A34BC9648D4C}">
      <dsp:nvSpPr>
        <dsp:cNvPr id="0" name=""/>
        <dsp:cNvSpPr/>
      </dsp:nvSpPr>
      <dsp:spPr>
        <a:xfrm>
          <a:off x="1466970" y="2349203"/>
          <a:ext cx="407414" cy="243000"/>
        </a:xfrm>
        <a:prstGeom prst="rightArrow">
          <a:avLst>
            <a:gd name="adj1" fmla="val 5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A971417-A540-4040-8124-9C6F2956D805}">
      <dsp:nvSpPr>
        <dsp:cNvPr id="0" name=""/>
        <dsp:cNvSpPr/>
      </dsp:nvSpPr>
      <dsp:spPr>
        <a:xfrm>
          <a:off x="1930176" y="-7556"/>
          <a:ext cx="2716099" cy="4956519"/>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endParaRPr lang="en-CA" sz="2000" b="1" kern="1200" dirty="0"/>
        </a:p>
        <a:p>
          <a:pPr marL="0" lvl="0" indent="0" algn="ctr" defTabSz="889000">
            <a:lnSpc>
              <a:spcPct val="90000"/>
            </a:lnSpc>
            <a:spcBef>
              <a:spcPct val="0"/>
            </a:spcBef>
            <a:spcAft>
              <a:spcPct val="35000"/>
            </a:spcAft>
            <a:buNone/>
          </a:pPr>
          <a:endParaRPr lang="en-CA" sz="2000" b="1" kern="1200" dirty="0"/>
        </a:p>
        <a:p>
          <a:pPr marL="0" lvl="0" indent="0" algn="ctr" defTabSz="889000">
            <a:lnSpc>
              <a:spcPct val="90000"/>
            </a:lnSpc>
            <a:spcBef>
              <a:spcPct val="0"/>
            </a:spcBef>
            <a:spcAft>
              <a:spcPct val="35000"/>
            </a:spcAft>
            <a:buNone/>
          </a:pPr>
          <a:endParaRPr lang="en-CA" sz="2400" b="1" kern="1200" dirty="0"/>
        </a:p>
        <a:p>
          <a:pPr marL="0" lvl="0" indent="0" algn="ctr" defTabSz="889000">
            <a:lnSpc>
              <a:spcPct val="90000"/>
            </a:lnSpc>
            <a:spcBef>
              <a:spcPct val="0"/>
            </a:spcBef>
            <a:spcAft>
              <a:spcPct val="35000"/>
            </a:spcAft>
            <a:buNone/>
          </a:pPr>
          <a:r>
            <a:rPr lang="en-CA" sz="2800" b="1" kern="1200" dirty="0"/>
            <a:t>RETAIL</a:t>
          </a:r>
        </a:p>
        <a:p>
          <a:pPr marL="0" lvl="0" indent="0" algn="ctr" defTabSz="889000">
            <a:lnSpc>
              <a:spcPct val="90000"/>
            </a:lnSpc>
            <a:spcBef>
              <a:spcPct val="0"/>
            </a:spcBef>
            <a:spcAft>
              <a:spcPct val="35000"/>
            </a:spcAft>
            <a:buNone/>
          </a:pPr>
          <a:r>
            <a:rPr lang="en-CA" sz="2400" b="1" kern="1200" dirty="0"/>
            <a:t> PRIVATIZED</a:t>
          </a:r>
        </a:p>
        <a:p>
          <a:pPr marL="0" lvl="0" indent="0" algn="ctr" defTabSz="889000">
            <a:lnSpc>
              <a:spcPct val="90000"/>
            </a:lnSpc>
            <a:spcBef>
              <a:spcPct val="0"/>
            </a:spcBef>
            <a:spcAft>
              <a:spcPct val="35000"/>
            </a:spcAft>
            <a:buNone/>
          </a:pPr>
          <a:r>
            <a:rPr lang="en-CA" sz="2000" b="1" kern="1200" dirty="0"/>
            <a:t> Alberta Saskatchewan</a:t>
          </a:r>
        </a:p>
        <a:p>
          <a:pPr marL="0" lvl="0" indent="0" algn="ctr" defTabSz="889000">
            <a:lnSpc>
              <a:spcPct val="90000"/>
            </a:lnSpc>
            <a:spcBef>
              <a:spcPct val="0"/>
            </a:spcBef>
            <a:spcAft>
              <a:spcPct val="35000"/>
            </a:spcAft>
            <a:buNone/>
          </a:pPr>
          <a:r>
            <a:rPr lang="en-CA" sz="2000" b="1" kern="1200" dirty="0"/>
            <a:t>Newfoundland Nunavut</a:t>
          </a:r>
        </a:p>
        <a:p>
          <a:pPr marL="0" lvl="0" indent="0" algn="ctr" defTabSz="889000">
            <a:lnSpc>
              <a:spcPct val="90000"/>
            </a:lnSpc>
            <a:spcBef>
              <a:spcPct val="0"/>
            </a:spcBef>
            <a:spcAft>
              <a:spcPct val="35000"/>
            </a:spcAft>
            <a:buNone/>
          </a:pPr>
          <a:r>
            <a:rPr lang="en-CA" sz="2400" b="1" kern="1200" dirty="0"/>
            <a:t>GOVT. ONLY</a:t>
          </a:r>
        </a:p>
        <a:p>
          <a:pPr marL="0" lvl="0" indent="0" algn="ctr" defTabSz="889000">
            <a:lnSpc>
              <a:spcPct val="90000"/>
            </a:lnSpc>
            <a:spcBef>
              <a:spcPct val="0"/>
            </a:spcBef>
            <a:spcAft>
              <a:spcPct val="35000"/>
            </a:spcAft>
            <a:buNone/>
          </a:pPr>
          <a:r>
            <a:rPr lang="en-CA" sz="2000" b="1" kern="1200" dirty="0"/>
            <a:t>Quebec, Maritime Provinces, NWT</a:t>
          </a:r>
        </a:p>
        <a:p>
          <a:pPr marL="0" lvl="0" indent="0" algn="ctr" defTabSz="889000">
            <a:lnSpc>
              <a:spcPct val="90000"/>
            </a:lnSpc>
            <a:spcBef>
              <a:spcPct val="0"/>
            </a:spcBef>
            <a:spcAft>
              <a:spcPct val="35000"/>
            </a:spcAft>
            <a:buNone/>
          </a:pPr>
          <a:r>
            <a:rPr lang="en-CA" sz="2000" b="1" kern="1200" dirty="0"/>
            <a:t>Manitoba</a:t>
          </a:r>
        </a:p>
        <a:p>
          <a:pPr marL="0" lvl="0" indent="0" algn="ctr" defTabSz="889000">
            <a:lnSpc>
              <a:spcPct val="90000"/>
            </a:lnSpc>
            <a:spcBef>
              <a:spcPct val="0"/>
            </a:spcBef>
            <a:spcAft>
              <a:spcPct val="35000"/>
            </a:spcAft>
            <a:buNone/>
          </a:pPr>
          <a:r>
            <a:rPr lang="en-CA" sz="2400" b="1" kern="1200" dirty="0"/>
            <a:t>COMBO</a:t>
          </a:r>
        </a:p>
        <a:p>
          <a:pPr marL="0" lvl="0" indent="0" algn="ctr" defTabSz="889000">
            <a:lnSpc>
              <a:spcPct val="90000"/>
            </a:lnSpc>
            <a:spcBef>
              <a:spcPct val="0"/>
            </a:spcBef>
            <a:spcAft>
              <a:spcPct val="35000"/>
            </a:spcAft>
            <a:buNone/>
          </a:pPr>
          <a:r>
            <a:rPr lang="en-CA" sz="2000" b="1" kern="1200" dirty="0"/>
            <a:t>Ontario, BC, Newfoundland, Yukon</a:t>
          </a:r>
        </a:p>
        <a:p>
          <a:pPr marL="0" lvl="0" indent="0" algn="ctr" defTabSz="889000">
            <a:lnSpc>
              <a:spcPct val="90000"/>
            </a:lnSpc>
            <a:spcBef>
              <a:spcPct val="0"/>
            </a:spcBef>
            <a:spcAft>
              <a:spcPct val="35000"/>
            </a:spcAft>
            <a:buNone/>
          </a:pPr>
          <a:endParaRPr lang="en-CA" sz="2000" b="1" kern="1200" dirty="0"/>
        </a:p>
        <a:p>
          <a:pPr marL="0" lvl="0" indent="0" algn="ctr" defTabSz="889000">
            <a:lnSpc>
              <a:spcPct val="90000"/>
            </a:lnSpc>
            <a:spcBef>
              <a:spcPct val="0"/>
            </a:spcBef>
            <a:spcAft>
              <a:spcPct val="35000"/>
            </a:spcAft>
            <a:buNone/>
          </a:pPr>
          <a:endParaRPr lang="en-CA" sz="2000" b="1" kern="1200" dirty="0"/>
        </a:p>
        <a:p>
          <a:pPr marL="0" lvl="0" indent="0" algn="ctr" defTabSz="889000">
            <a:lnSpc>
              <a:spcPct val="90000"/>
            </a:lnSpc>
            <a:spcBef>
              <a:spcPct val="0"/>
            </a:spcBef>
            <a:spcAft>
              <a:spcPct val="35000"/>
            </a:spcAft>
            <a:buNone/>
          </a:pPr>
          <a:endParaRPr lang="en-US" sz="2000" b="1" kern="1200" dirty="0"/>
        </a:p>
      </dsp:txBody>
      <dsp:txXfrm>
        <a:off x="1930176" y="-7556"/>
        <a:ext cx="2716099" cy="4956519"/>
      </dsp:txXfrm>
    </dsp:sp>
    <dsp:sp modelId="{3233E455-B668-4E5F-B9F4-A699BB6F0BE6}">
      <dsp:nvSpPr>
        <dsp:cNvPr id="0" name=""/>
        <dsp:cNvSpPr/>
      </dsp:nvSpPr>
      <dsp:spPr>
        <a:xfrm>
          <a:off x="4702067" y="2349203"/>
          <a:ext cx="407414" cy="243000"/>
        </a:xfrm>
        <a:prstGeom prst="rightArrow">
          <a:avLst>
            <a:gd name="adj1" fmla="val 5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0FC0926-5DD1-40AE-BA19-CBFB63299302}">
      <dsp:nvSpPr>
        <dsp:cNvPr id="0" name=""/>
        <dsp:cNvSpPr/>
      </dsp:nvSpPr>
      <dsp:spPr>
        <a:xfrm>
          <a:off x="5170600" y="0"/>
          <a:ext cx="2716099" cy="4941407"/>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0" tIns="152400" rIns="152400" bIns="152400" numCol="1" spcCol="1270" anchor="ctr" anchorCtr="0">
          <a:noAutofit/>
        </a:bodyPr>
        <a:lstStyle/>
        <a:p>
          <a:pPr marL="0" lvl="0" indent="0" algn="ctr" defTabSz="1244600">
            <a:lnSpc>
              <a:spcPct val="90000"/>
            </a:lnSpc>
            <a:spcBef>
              <a:spcPct val="0"/>
            </a:spcBef>
            <a:spcAft>
              <a:spcPct val="35000"/>
            </a:spcAft>
            <a:buNone/>
          </a:pPr>
          <a:endParaRPr lang="en-US" sz="2800" b="1" kern="1200" dirty="0"/>
        </a:p>
        <a:p>
          <a:pPr marL="0" lvl="0" indent="0" algn="ctr" defTabSz="1244600">
            <a:lnSpc>
              <a:spcPct val="90000"/>
            </a:lnSpc>
            <a:spcBef>
              <a:spcPct val="0"/>
            </a:spcBef>
            <a:spcAft>
              <a:spcPct val="35000"/>
            </a:spcAft>
            <a:buNone/>
          </a:pPr>
          <a:r>
            <a:rPr lang="en-US" sz="2800" b="1" kern="1200" dirty="0"/>
            <a:t>GROWING PLANTS IN </a:t>
          </a:r>
          <a:br>
            <a:rPr lang="en-US" sz="2800" b="1" kern="1200" dirty="0"/>
          </a:br>
          <a:r>
            <a:rPr lang="en-US" sz="2800" b="1" kern="1200" dirty="0"/>
            <a:t>PRIVATE RESIDENCES</a:t>
          </a:r>
        </a:p>
        <a:p>
          <a:pPr marL="0" lvl="0" indent="0" algn="ctr" defTabSz="1244600">
            <a:lnSpc>
              <a:spcPct val="90000"/>
            </a:lnSpc>
            <a:spcBef>
              <a:spcPct val="0"/>
            </a:spcBef>
            <a:spcAft>
              <a:spcPct val="35000"/>
            </a:spcAft>
            <a:buNone/>
          </a:pPr>
          <a:r>
            <a:rPr lang="en-US" sz="2800" b="1" kern="1200" dirty="0"/>
            <a:t>No Plants</a:t>
          </a:r>
        </a:p>
        <a:p>
          <a:pPr marL="0" lvl="0" indent="0" algn="ctr" defTabSz="1244600">
            <a:lnSpc>
              <a:spcPct val="90000"/>
            </a:lnSpc>
            <a:spcBef>
              <a:spcPct val="0"/>
            </a:spcBef>
            <a:spcAft>
              <a:spcPct val="35000"/>
            </a:spcAft>
            <a:buNone/>
          </a:pPr>
          <a:r>
            <a:rPr lang="en-US" sz="2000" b="1" kern="1200" dirty="0"/>
            <a:t>Quebec</a:t>
          </a:r>
        </a:p>
        <a:p>
          <a:pPr marL="0" lvl="0" indent="0" algn="ctr" defTabSz="1244600">
            <a:lnSpc>
              <a:spcPct val="90000"/>
            </a:lnSpc>
            <a:spcBef>
              <a:spcPct val="0"/>
            </a:spcBef>
            <a:spcAft>
              <a:spcPct val="35000"/>
            </a:spcAft>
            <a:buNone/>
          </a:pPr>
          <a:r>
            <a:rPr lang="en-US" sz="2000" b="1" kern="1200" dirty="0"/>
            <a:t>Manitoba</a:t>
          </a:r>
        </a:p>
        <a:p>
          <a:pPr marL="0" lvl="0" indent="0" algn="ctr" defTabSz="1244600">
            <a:lnSpc>
              <a:spcPct val="90000"/>
            </a:lnSpc>
            <a:spcBef>
              <a:spcPct val="0"/>
            </a:spcBef>
            <a:spcAft>
              <a:spcPct val="35000"/>
            </a:spcAft>
            <a:buNone/>
          </a:pPr>
          <a:r>
            <a:rPr lang="en-US" sz="2400" b="1" kern="1200" dirty="0"/>
            <a:t>FOUR PLANTS</a:t>
          </a:r>
        </a:p>
        <a:p>
          <a:pPr marL="0" lvl="0" indent="0" algn="ctr" defTabSz="1244600">
            <a:lnSpc>
              <a:spcPct val="90000"/>
            </a:lnSpc>
            <a:spcBef>
              <a:spcPct val="0"/>
            </a:spcBef>
            <a:spcAft>
              <a:spcPct val="35000"/>
            </a:spcAft>
            <a:buNone/>
          </a:pPr>
          <a:r>
            <a:rPr lang="en-US" sz="2000" b="1" kern="1200" dirty="0"/>
            <a:t>Rest of Canada</a:t>
          </a:r>
        </a:p>
        <a:p>
          <a:pPr marL="0" lvl="0" indent="0" algn="ctr" defTabSz="1244600">
            <a:lnSpc>
              <a:spcPct val="90000"/>
            </a:lnSpc>
            <a:spcBef>
              <a:spcPct val="0"/>
            </a:spcBef>
            <a:spcAft>
              <a:spcPct val="35000"/>
            </a:spcAft>
            <a:buNone/>
          </a:pPr>
          <a:endParaRPr lang="en-US" sz="2000" b="1" kern="1200" dirty="0"/>
        </a:p>
        <a:p>
          <a:pPr marL="0" lvl="0" indent="0" algn="ctr" defTabSz="1244600">
            <a:lnSpc>
              <a:spcPct val="90000"/>
            </a:lnSpc>
            <a:spcBef>
              <a:spcPct val="0"/>
            </a:spcBef>
            <a:spcAft>
              <a:spcPct val="35000"/>
            </a:spcAft>
            <a:buNone/>
          </a:pPr>
          <a:endParaRPr lang="en-US" sz="2400" b="1" kern="1200" dirty="0"/>
        </a:p>
        <a:p>
          <a:pPr marL="0" lvl="0" indent="0" algn="ctr" defTabSz="1244600">
            <a:lnSpc>
              <a:spcPct val="90000"/>
            </a:lnSpc>
            <a:spcBef>
              <a:spcPct val="0"/>
            </a:spcBef>
            <a:spcAft>
              <a:spcPct val="35000"/>
            </a:spcAft>
            <a:buNone/>
          </a:pPr>
          <a:endParaRPr lang="en-US" sz="2400" b="1" kern="1200" dirty="0"/>
        </a:p>
      </dsp:txBody>
      <dsp:txXfrm>
        <a:off x="5170600" y="0"/>
        <a:ext cx="2716099" cy="4941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8BCE6-E120-40EC-A6A4-62F2DAA33A9F}">
      <dsp:nvSpPr>
        <dsp:cNvPr id="0" name=""/>
        <dsp:cNvSpPr/>
      </dsp:nvSpPr>
      <dsp:spPr>
        <a:xfrm rot="5400000">
          <a:off x="5080182" y="-1957092"/>
          <a:ext cx="1088787" cy="529371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b="1" kern="1200" dirty="0"/>
            <a:t>Can </a:t>
          </a:r>
          <a:r>
            <a:rPr lang="en-US" sz="2000" b="1" kern="1200" dirty="0" err="1"/>
            <a:t>Opt</a:t>
          </a:r>
          <a:r>
            <a:rPr lang="en-US" sz="2000" b="1" kern="1200" dirty="0"/>
            <a:t> Out ? </a:t>
          </a:r>
        </a:p>
        <a:p>
          <a:pPr marL="228600" lvl="1" indent="-228600" algn="l" defTabSz="889000">
            <a:lnSpc>
              <a:spcPct val="90000"/>
            </a:lnSpc>
            <a:spcBef>
              <a:spcPct val="0"/>
            </a:spcBef>
            <a:spcAft>
              <a:spcPct val="15000"/>
            </a:spcAft>
            <a:buNone/>
          </a:pPr>
          <a:r>
            <a:rPr lang="en-US" sz="2000" b="1" kern="1200" dirty="0"/>
            <a:t>If Opting In: not near areas where minors congregated. Distances vary.</a:t>
          </a:r>
        </a:p>
      </dsp:txBody>
      <dsp:txXfrm rot="-5400000">
        <a:off x="2977717" y="198523"/>
        <a:ext cx="5240568" cy="982487"/>
      </dsp:txXfrm>
    </dsp:sp>
    <dsp:sp modelId="{76EE1910-E990-4DDE-A48E-2BB0131549F2}">
      <dsp:nvSpPr>
        <dsp:cNvPr id="0" name=""/>
        <dsp:cNvSpPr/>
      </dsp:nvSpPr>
      <dsp:spPr>
        <a:xfrm>
          <a:off x="0" y="2829"/>
          <a:ext cx="2977716" cy="136098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ZONING</a:t>
          </a:r>
        </a:p>
      </dsp:txBody>
      <dsp:txXfrm>
        <a:off x="66438" y="69267"/>
        <a:ext cx="2844840" cy="1228107"/>
      </dsp:txXfrm>
    </dsp:sp>
    <dsp:sp modelId="{F1B60A09-1836-4357-A867-14D972C2778D}">
      <dsp:nvSpPr>
        <dsp:cNvPr id="0" name=""/>
        <dsp:cNvSpPr/>
      </dsp:nvSpPr>
      <dsp:spPr>
        <a:xfrm rot="5400000">
          <a:off x="4956468" y="-481981"/>
          <a:ext cx="1336213" cy="529371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b="1" kern="1200" dirty="0"/>
            <a:t>Retail varies as some provinces are private, some govt. run and some both.</a:t>
          </a:r>
        </a:p>
        <a:p>
          <a:pPr marL="171450" lvl="1" indent="-171450" algn="l" defTabSz="800100">
            <a:lnSpc>
              <a:spcPct val="90000"/>
            </a:lnSpc>
            <a:spcBef>
              <a:spcPct val="0"/>
            </a:spcBef>
            <a:spcAft>
              <a:spcPct val="15000"/>
            </a:spcAft>
            <a:buNone/>
          </a:pPr>
          <a:r>
            <a:rPr lang="en-US" sz="1800" b="1" kern="1200" dirty="0"/>
            <a:t>Producers and Distributors must have federal and/or provincial and municipal.</a:t>
          </a:r>
        </a:p>
        <a:p>
          <a:pPr marL="114300" lvl="1" indent="-114300" algn="l" defTabSz="666750">
            <a:lnSpc>
              <a:spcPct val="90000"/>
            </a:lnSpc>
            <a:spcBef>
              <a:spcPct val="0"/>
            </a:spcBef>
            <a:spcAft>
              <a:spcPct val="15000"/>
            </a:spcAft>
            <a:buChar char="•"/>
          </a:pPr>
          <a:endParaRPr lang="en-US" sz="1500" b="1" kern="1200" dirty="0"/>
        </a:p>
      </dsp:txBody>
      <dsp:txXfrm rot="-5400000">
        <a:off x="2977716" y="1562000"/>
        <a:ext cx="5228489" cy="1205755"/>
      </dsp:txXfrm>
    </dsp:sp>
    <dsp:sp modelId="{BC4A8238-1C07-458E-8DDD-97E59AC8F551}">
      <dsp:nvSpPr>
        <dsp:cNvPr id="0" name=""/>
        <dsp:cNvSpPr/>
      </dsp:nvSpPr>
      <dsp:spPr>
        <a:xfrm>
          <a:off x="0" y="1431862"/>
          <a:ext cx="2977716" cy="136098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LICENSING</a:t>
          </a:r>
          <a:r>
            <a:rPr lang="en-US" sz="2900" kern="1200" dirty="0"/>
            <a:t> </a:t>
          </a:r>
        </a:p>
      </dsp:txBody>
      <dsp:txXfrm>
        <a:off x="66438" y="1498300"/>
        <a:ext cx="2844840" cy="1228107"/>
      </dsp:txXfrm>
    </dsp:sp>
    <dsp:sp modelId="{A7603C33-3BC7-45A0-A010-DAEA912AFB8F}">
      <dsp:nvSpPr>
        <dsp:cNvPr id="0" name=""/>
        <dsp:cNvSpPr/>
      </dsp:nvSpPr>
      <dsp:spPr>
        <a:xfrm rot="5400000">
          <a:off x="5080182" y="833545"/>
          <a:ext cx="1088787" cy="529371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b="1" kern="1200" dirty="0"/>
            <a:t>Varies from zero tolerance to acceptable in smoking areas. </a:t>
          </a:r>
        </a:p>
      </dsp:txBody>
      <dsp:txXfrm rot="-5400000">
        <a:off x="2977717" y="2989160"/>
        <a:ext cx="5240568" cy="982487"/>
      </dsp:txXfrm>
    </dsp:sp>
    <dsp:sp modelId="{FD1F14F8-C922-4008-8C16-C30A704CD031}">
      <dsp:nvSpPr>
        <dsp:cNvPr id="0" name=""/>
        <dsp:cNvSpPr/>
      </dsp:nvSpPr>
      <dsp:spPr>
        <a:xfrm>
          <a:off x="0" y="2860895"/>
          <a:ext cx="2977716" cy="136098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CONSUMPTION</a:t>
          </a:r>
        </a:p>
      </dsp:txBody>
      <dsp:txXfrm>
        <a:off x="66438" y="2927333"/>
        <a:ext cx="2844840" cy="1228107"/>
      </dsp:txXfrm>
    </dsp:sp>
    <dsp:sp modelId="{0C935CFA-4E5F-4422-9998-C295BED37FCF}">
      <dsp:nvSpPr>
        <dsp:cNvPr id="0" name=""/>
        <dsp:cNvSpPr/>
      </dsp:nvSpPr>
      <dsp:spPr>
        <a:xfrm rot="5400000">
          <a:off x="5080182" y="2323561"/>
          <a:ext cx="1088787" cy="5293718"/>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b="1" kern="1200" dirty="0"/>
            <a:t>From Zero Tolerance to Special Permit Required.</a:t>
          </a:r>
        </a:p>
      </dsp:txBody>
      <dsp:txXfrm rot="-5400000">
        <a:off x="2977717" y="4479176"/>
        <a:ext cx="5240568" cy="982487"/>
      </dsp:txXfrm>
    </dsp:sp>
    <dsp:sp modelId="{727B77F6-2CEC-43EF-81C9-9864B82DF0BF}">
      <dsp:nvSpPr>
        <dsp:cNvPr id="0" name=""/>
        <dsp:cNvSpPr/>
      </dsp:nvSpPr>
      <dsp:spPr>
        <a:xfrm>
          <a:off x="0" y="4292758"/>
          <a:ext cx="2977716" cy="1360983"/>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b="1" kern="1200" dirty="0"/>
            <a:t>SPECIAL</a:t>
          </a:r>
          <a:r>
            <a:rPr lang="en-US" sz="2900" kern="1200" dirty="0"/>
            <a:t> </a:t>
          </a:r>
          <a:r>
            <a:rPr lang="en-US" sz="2900" b="1" kern="1200" dirty="0"/>
            <a:t>EVENTS</a:t>
          </a:r>
        </a:p>
      </dsp:txBody>
      <dsp:txXfrm>
        <a:off x="66438" y="4359196"/>
        <a:ext cx="2844840" cy="1228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73A32-BCA3-43B5-868B-42A25AC5B43B}">
      <dsp:nvSpPr>
        <dsp:cNvPr id="0" name=""/>
        <dsp:cNvSpPr/>
      </dsp:nvSpPr>
      <dsp:spPr>
        <a:xfrm>
          <a:off x="0" y="0"/>
          <a:ext cx="4102560" cy="1047017"/>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dirty="0"/>
            <a:t>Occupational Health &amp; Safety</a:t>
          </a:r>
          <a:endParaRPr lang="en-US" sz="2700" kern="1200" dirty="0"/>
        </a:p>
      </dsp:txBody>
      <dsp:txXfrm>
        <a:off x="30666" y="30666"/>
        <a:ext cx="2850245" cy="985685"/>
      </dsp:txXfrm>
    </dsp:sp>
    <dsp:sp modelId="{ECE747CB-1908-4E52-A17F-52717E6A9F5B}">
      <dsp:nvSpPr>
        <dsp:cNvPr id="0" name=""/>
        <dsp:cNvSpPr/>
      </dsp:nvSpPr>
      <dsp:spPr>
        <a:xfrm>
          <a:off x="306360" y="1192436"/>
          <a:ext cx="4102560" cy="1047017"/>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dirty="0"/>
            <a:t>Labour Code</a:t>
          </a:r>
          <a:endParaRPr lang="en-US" sz="2700" kern="1200" dirty="0"/>
        </a:p>
      </dsp:txBody>
      <dsp:txXfrm>
        <a:off x="337026" y="1223102"/>
        <a:ext cx="3054306" cy="985685"/>
      </dsp:txXfrm>
    </dsp:sp>
    <dsp:sp modelId="{113ED361-1F3C-40AF-8382-082244EFB13A}">
      <dsp:nvSpPr>
        <dsp:cNvPr id="0" name=""/>
        <dsp:cNvSpPr/>
      </dsp:nvSpPr>
      <dsp:spPr>
        <a:xfrm>
          <a:off x="612719" y="2384873"/>
          <a:ext cx="4102560" cy="1047017"/>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dirty="0"/>
            <a:t>Human Rights</a:t>
          </a:r>
          <a:endParaRPr lang="en-US" sz="2700" kern="1200" dirty="0"/>
        </a:p>
      </dsp:txBody>
      <dsp:txXfrm>
        <a:off x="643385" y="2415539"/>
        <a:ext cx="3054306" cy="985685"/>
      </dsp:txXfrm>
    </dsp:sp>
    <dsp:sp modelId="{626AB155-0E7D-4510-9945-CF765D04F12A}">
      <dsp:nvSpPr>
        <dsp:cNvPr id="0" name=""/>
        <dsp:cNvSpPr/>
      </dsp:nvSpPr>
      <dsp:spPr>
        <a:xfrm>
          <a:off x="919080" y="3577309"/>
          <a:ext cx="4102560" cy="1047017"/>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dirty="0"/>
            <a:t>Local Bylaws</a:t>
          </a:r>
          <a:endParaRPr lang="en-US" sz="2700" kern="1200" dirty="0"/>
        </a:p>
      </dsp:txBody>
      <dsp:txXfrm>
        <a:off x="949746" y="3607975"/>
        <a:ext cx="3054306" cy="985685"/>
      </dsp:txXfrm>
    </dsp:sp>
    <dsp:sp modelId="{A56BAA49-E354-4CBB-95BD-8D18C73BD801}">
      <dsp:nvSpPr>
        <dsp:cNvPr id="0" name=""/>
        <dsp:cNvSpPr/>
      </dsp:nvSpPr>
      <dsp:spPr>
        <a:xfrm>
          <a:off x="1225439" y="4769746"/>
          <a:ext cx="4102560" cy="1047017"/>
        </a:xfrm>
        <a:prstGeom prst="roundRect">
          <a:avLst>
            <a:gd name="adj" fmla="val 10000"/>
          </a:avLst>
        </a:prstGeom>
        <a:solidFill>
          <a:schemeClr val="accent3">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CA" sz="2700" kern="1200" dirty="0"/>
            <a:t>Criminal Code</a:t>
          </a:r>
          <a:endParaRPr lang="en-US" sz="2700" kern="1200" dirty="0"/>
        </a:p>
      </dsp:txBody>
      <dsp:txXfrm>
        <a:off x="1256105" y="4800412"/>
        <a:ext cx="3054306" cy="985685"/>
      </dsp:txXfrm>
    </dsp:sp>
    <dsp:sp modelId="{6BEF3EB9-1BF4-42DE-B7F1-44D0FEBFCD49}">
      <dsp:nvSpPr>
        <dsp:cNvPr id="0" name=""/>
        <dsp:cNvSpPr/>
      </dsp:nvSpPr>
      <dsp:spPr>
        <a:xfrm>
          <a:off x="3421998" y="764904"/>
          <a:ext cx="680561" cy="68056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575124" y="764904"/>
        <a:ext cx="374309" cy="512122"/>
      </dsp:txXfrm>
    </dsp:sp>
    <dsp:sp modelId="{40BB3C7E-22C9-43A0-8F86-4AB512DB994B}">
      <dsp:nvSpPr>
        <dsp:cNvPr id="0" name=""/>
        <dsp:cNvSpPr/>
      </dsp:nvSpPr>
      <dsp:spPr>
        <a:xfrm>
          <a:off x="3728358" y="1957341"/>
          <a:ext cx="680561" cy="680561"/>
        </a:xfrm>
        <a:prstGeom prst="downArrow">
          <a:avLst>
            <a:gd name="adj1" fmla="val 55000"/>
            <a:gd name="adj2" fmla="val 45000"/>
          </a:avLst>
        </a:prstGeom>
        <a:solidFill>
          <a:schemeClr val="accent2">
            <a:tint val="40000"/>
            <a:alpha val="90000"/>
            <a:hueOff val="1675274"/>
            <a:satOff val="-1459"/>
            <a:lumOff val="-2"/>
            <a:alphaOff val="0"/>
          </a:schemeClr>
        </a:solidFill>
        <a:ln w="9525" cap="flat" cmpd="sng" algn="ctr">
          <a:solidFill>
            <a:schemeClr val="accent2">
              <a:tint val="40000"/>
              <a:alpha val="90000"/>
              <a:hueOff val="1675274"/>
              <a:satOff val="-1459"/>
              <a:lumOff val="-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3881484" y="1957341"/>
        <a:ext cx="374309" cy="512122"/>
      </dsp:txXfrm>
    </dsp:sp>
    <dsp:sp modelId="{2A850D86-A03C-4740-B697-77BF145AC65D}">
      <dsp:nvSpPr>
        <dsp:cNvPr id="0" name=""/>
        <dsp:cNvSpPr/>
      </dsp:nvSpPr>
      <dsp:spPr>
        <a:xfrm>
          <a:off x="4034718" y="3132327"/>
          <a:ext cx="680561" cy="680561"/>
        </a:xfrm>
        <a:prstGeom prst="downArrow">
          <a:avLst>
            <a:gd name="adj1" fmla="val 55000"/>
            <a:gd name="adj2" fmla="val 45000"/>
          </a:avLst>
        </a:prstGeom>
        <a:solidFill>
          <a:schemeClr val="accent2">
            <a:tint val="40000"/>
            <a:alpha val="90000"/>
            <a:hueOff val="3350547"/>
            <a:satOff val="-2919"/>
            <a:lumOff val="-4"/>
            <a:alphaOff val="0"/>
          </a:schemeClr>
        </a:solidFill>
        <a:ln w="9525" cap="flat" cmpd="sng" algn="ctr">
          <a:solidFill>
            <a:schemeClr val="accent2">
              <a:tint val="40000"/>
              <a:alpha val="90000"/>
              <a:hueOff val="3350547"/>
              <a:satOff val="-2919"/>
              <a:lumOff val="-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4187844" y="3132327"/>
        <a:ext cx="374309" cy="512122"/>
      </dsp:txXfrm>
    </dsp:sp>
    <dsp:sp modelId="{9364B391-57E2-478E-A3D5-E685E8E55032}">
      <dsp:nvSpPr>
        <dsp:cNvPr id="0" name=""/>
        <dsp:cNvSpPr/>
      </dsp:nvSpPr>
      <dsp:spPr>
        <a:xfrm>
          <a:off x="4341078" y="4336397"/>
          <a:ext cx="680561" cy="680561"/>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dirty="0"/>
        </a:p>
      </dsp:txBody>
      <dsp:txXfrm>
        <a:off x="4494204" y="4336397"/>
        <a:ext cx="374309" cy="512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10315-C898-4813-A4BE-50A983B8BCBD}">
      <dsp:nvSpPr>
        <dsp:cNvPr id="0" name=""/>
        <dsp:cNvSpPr/>
      </dsp:nvSpPr>
      <dsp:spPr>
        <a:xfrm>
          <a:off x="644602" y="223556"/>
          <a:ext cx="5162001" cy="317073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t>CCOHS: EMPLOYERS</a:t>
          </a:r>
          <a:r>
            <a:rPr lang="en-CA" sz="2400" kern="1200" dirty="0"/>
            <a:t> are responsible for ensuring that employees are protected from others who may be under the influence.</a:t>
          </a:r>
        </a:p>
      </dsp:txBody>
      <dsp:txXfrm>
        <a:off x="1400560" y="687899"/>
        <a:ext cx="3650085" cy="2242044"/>
      </dsp:txXfrm>
    </dsp:sp>
    <dsp:sp modelId="{5209E244-4618-4E36-8878-67B65E5B2EBF}">
      <dsp:nvSpPr>
        <dsp:cNvPr id="0" name=""/>
        <dsp:cNvSpPr/>
      </dsp:nvSpPr>
      <dsp:spPr>
        <a:xfrm>
          <a:off x="1411216" y="2854760"/>
          <a:ext cx="6678350" cy="18598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u="none" kern="1200" dirty="0"/>
            <a:t>HUMAN RIGHTS: </a:t>
          </a:r>
          <a:r>
            <a:rPr lang="en-CA" sz="2400" kern="1200" dirty="0"/>
            <a:t>Addictions or Disability Must accommodate employee to the point of undue hardship</a:t>
          </a:r>
        </a:p>
      </dsp:txBody>
      <dsp:txXfrm>
        <a:off x="2389238" y="3127124"/>
        <a:ext cx="4722306" cy="1315087"/>
      </dsp:txXfrm>
    </dsp:sp>
    <dsp:sp modelId="{606BE05A-BCBB-4900-A479-9D520351CC54}">
      <dsp:nvSpPr>
        <dsp:cNvPr id="0" name=""/>
        <dsp:cNvSpPr/>
      </dsp:nvSpPr>
      <dsp:spPr>
        <a:xfrm>
          <a:off x="4873799" y="647547"/>
          <a:ext cx="4088358" cy="251091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b="1" kern="1200" dirty="0"/>
            <a:t>CCOHS: EMPLOYEES</a:t>
          </a:r>
          <a:r>
            <a:rPr lang="en-CA" sz="2400" kern="1200" dirty="0"/>
            <a:t> are responsible for taking action to protect themselves or others from risk.</a:t>
          </a:r>
        </a:p>
      </dsp:txBody>
      <dsp:txXfrm>
        <a:off x="5472525" y="1015262"/>
        <a:ext cx="2890906" cy="17754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FF0BC-1294-4AD5-90CA-3EB70BAEC41E}">
      <dsp:nvSpPr>
        <dsp:cNvPr id="0" name=""/>
        <dsp:cNvSpPr/>
      </dsp:nvSpPr>
      <dsp:spPr>
        <a:xfrm>
          <a:off x="0" y="74765"/>
          <a:ext cx="7836925" cy="4124250"/>
        </a:xfrm>
        <a:prstGeom prst="roundRect">
          <a:avLst/>
        </a:prstGeom>
        <a:gradFill rotWithShape="0">
          <a:gsLst>
            <a:gs pos="100000">
              <a:schemeClr val="accent3">
                <a:lumMod val="75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“Employers can set organizational policies about the physical presence of cannabis products in the workplace … while it may be legal to carry a small amount in public, the employer can determine if its presence is permitted at the workplace (similar to alcohol on the premises), regardless of intent of consumption.” </a:t>
          </a:r>
          <a:endParaRPr lang="en-US" sz="2800" kern="1200" dirty="0"/>
        </a:p>
      </dsp:txBody>
      <dsp:txXfrm>
        <a:off x="201329" y="276094"/>
        <a:ext cx="7434267" cy="3721592"/>
      </dsp:txXfrm>
    </dsp:sp>
    <dsp:sp modelId="{41B5FE91-9886-4C36-AEF3-1C0E1E2C50C9}">
      <dsp:nvSpPr>
        <dsp:cNvPr id="0" name=""/>
        <dsp:cNvSpPr/>
      </dsp:nvSpPr>
      <dsp:spPr>
        <a:xfrm>
          <a:off x="0" y="4409140"/>
          <a:ext cx="7836925" cy="673118"/>
        </a:xfrm>
        <a:prstGeom prst="roundRect">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CA" sz="1700" kern="1200" dirty="0"/>
            <a:t>WORKPLACE STRATEGIES: RISK OF IMPAIRMENT FROM CANNABIS CANADIAN CENTRE FOR OCCUPATIONAL HEALTH AND SAFETY 2017</a:t>
          </a:r>
          <a:endParaRPr lang="en-US" sz="1700" kern="1200" dirty="0"/>
        </a:p>
      </dsp:txBody>
      <dsp:txXfrm>
        <a:off x="32859" y="4441999"/>
        <a:ext cx="7771207" cy="6074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0.81858</cdr:x>
      <cdr:y>0.50067</cdr:y>
    </cdr:from>
    <cdr:to>
      <cdr:x>0.91858</cdr:x>
      <cdr:y>0.65235</cdr:y>
    </cdr:to>
    <cdr:sp macro="" textlink="">
      <cdr:nvSpPr>
        <cdr:cNvPr id="2" name="TextBox 1">
          <a:extLst xmlns:a="http://schemas.openxmlformats.org/drawingml/2006/main">
            <a:ext uri="{FF2B5EF4-FFF2-40B4-BE49-F238E27FC236}">
              <a16:creationId xmlns:a16="http://schemas.microsoft.com/office/drawing/2014/main" id="{9143563C-BE01-412A-AF01-60F18DE73763}"/>
            </a:ext>
          </a:extLst>
        </cdr:cNvPr>
        <cdr:cNvSpPr txBox="1"/>
      </cdr:nvSpPr>
      <cdr:spPr>
        <a:xfrm xmlns:a="http://schemas.openxmlformats.org/drawingml/2006/main">
          <a:off x="7485132" y="30183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4400" b="1" dirty="0"/>
            <a:t>11%</a:t>
          </a:r>
        </a:p>
      </cdr:txBody>
    </cdr:sp>
  </cdr:relSizeAnchor>
</c:userShapes>
</file>

<file path=ppt/drawings/drawing2.xml><?xml version="1.0" encoding="utf-8"?>
<c:userShapes xmlns:c="http://schemas.openxmlformats.org/drawingml/2006/chart">
  <cdr:relSizeAnchor xmlns:cdr="http://schemas.openxmlformats.org/drawingml/2006/chartDrawing">
    <cdr:from>
      <cdr:x>0.03489</cdr:x>
      <cdr:y>0.31102</cdr:y>
    </cdr:from>
    <cdr:to>
      <cdr:x>0.13854</cdr:x>
      <cdr:y>0.45463</cdr:y>
    </cdr:to>
    <cdr:sp macro="" textlink="">
      <cdr:nvSpPr>
        <cdr:cNvPr id="2" name="TextBox 1">
          <a:extLst xmlns:a="http://schemas.openxmlformats.org/drawingml/2006/main">
            <a:ext uri="{FF2B5EF4-FFF2-40B4-BE49-F238E27FC236}">
              <a16:creationId xmlns:a16="http://schemas.microsoft.com/office/drawing/2014/main" id="{A2665195-3C12-4E49-8444-A9FB8A333878}"/>
            </a:ext>
          </a:extLst>
        </cdr:cNvPr>
        <cdr:cNvSpPr txBox="1"/>
      </cdr:nvSpPr>
      <cdr:spPr>
        <a:xfrm xmlns:a="http://schemas.openxmlformats.org/drawingml/2006/main">
          <a:off x="307812" y="198026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4400" b="1" dirty="0"/>
            <a:t>49%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C4228-C79A-FC43-B26D-300C3270BCF9}" type="datetimeFigureOut">
              <a:rPr lang="en-US" smtClean="0"/>
              <a:t>11/3/2018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F59F7B-A021-BE4C-865B-DE3DFBABBB3D}" type="slidenum">
              <a:rPr lang="en-US" smtClean="0"/>
              <a:t>‹#›</a:t>
            </a:fld>
            <a:endParaRPr lang="en-US" dirty="0"/>
          </a:p>
        </p:txBody>
      </p:sp>
    </p:spTree>
    <p:extLst>
      <p:ext uri="{BB962C8B-B14F-4D97-AF65-F5344CB8AC3E}">
        <p14:creationId xmlns:p14="http://schemas.microsoft.com/office/powerpoint/2010/main" val="2168092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1</a:t>
            </a:fld>
            <a:endParaRPr lang="en-US" dirty="0"/>
          </a:p>
        </p:txBody>
      </p:sp>
    </p:spTree>
    <p:extLst>
      <p:ext uri="{BB962C8B-B14F-4D97-AF65-F5344CB8AC3E}">
        <p14:creationId xmlns:p14="http://schemas.microsoft.com/office/powerpoint/2010/main" val="909966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29</a:t>
            </a:fld>
            <a:endParaRPr lang="en-US" dirty="0"/>
          </a:p>
        </p:txBody>
      </p:sp>
    </p:spTree>
    <p:extLst>
      <p:ext uri="{BB962C8B-B14F-4D97-AF65-F5344CB8AC3E}">
        <p14:creationId xmlns:p14="http://schemas.microsoft.com/office/powerpoint/2010/main" val="1495557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30</a:t>
            </a:fld>
            <a:endParaRPr lang="en-US" dirty="0"/>
          </a:p>
        </p:txBody>
      </p:sp>
    </p:spTree>
    <p:extLst>
      <p:ext uri="{BB962C8B-B14F-4D97-AF65-F5344CB8AC3E}">
        <p14:creationId xmlns:p14="http://schemas.microsoft.com/office/powerpoint/2010/main" val="3611662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34D4A46-E5DA-4329-B2D3-CEF4A99EA71D}" type="slidenum">
              <a:rPr lang="en-CA" smtClean="0"/>
              <a:t>33</a:t>
            </a:fld>
            <a:endParaRPr lang="en-CA" dirty="0"/>
          </a:p>
        </p:txBody>
      </p:sp>
    </p:spTree>
    <p:extLst>
      <p:ext uri="{BB962C8B-B14F-4D97-AF65-F5344CB8AC3E}">
        <p14:creationId xmlns:p14="http://schemas.microsoft.com/office/powerpoint/2010/main" val="377543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a:t>
            </a:r>
            <a:r>
              <a:rPr lang="en-US" baseline="0" dirty="0"/>
              <a:t> </a:t>
            </a:r>
          </a:p>
          <a:p>
            <a:r>
              <a:rPr lang="en-US" baseline="0" dirty="0"/>
              <a:t>Illustrate the limitations of existing drug &amp; alcohol policies</a:t>
            </a:r>
            <a:endParaRPr lang="en-US" dirty="0"/>
          </a:p>
        </p:txBody>
      </p:sp>
      <p:sp>
        <p:nvSpPr>
          <p:cNvPr id="4" name="Slide Number Placeholder 3"/>
          <p:cNvSpPr>
            <a:spLocks noGrp="1"/>
          </p:cNvSpPr>
          <p:nvPr>
            <p:ph type="sldNum" sz="quarter" idx="10"/>
          </p:nvPr>
        </p:nvSpPr>
        <p:spPr/>
        <p:txBody>
          <a:bodyPr/>
          <a:lstStyle/>
          <a:p>
            <a:fld id="{86F59F7B-A021-BE4C-865B-DE3DFBABBB3D}" type="slidenum">
              <a:rPr lang="en-US" smtClean="0"/>
              <a:t>34</a:t>
            </a:fld>
            <a:endParaRPr lang="en-US" dirty="0"/>
          </a:p>
        </p:txBody>
      </p:sp>
    </p:spTree>
    <p:extLst>
      <p:ext uri="{BB962C8B-B14F-4D97-AF65-F5344CB8AC3E}">
        <p14:creationId xmlns:p14="http://schemas.microsoft.com/office/powerpoint/2010/main" val="2863372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36</a:t>
            </a:fld>
            <a:endParaRPr lang="en-US" dirty="0"/>
          </a:p>
        </p:txBody>
      </p:sp>
    </p:spTree>
    <p:extLst>
      <p:ext uri="{BB962C8B-B14F-4D97-AF65-F5344CB8AC3E}">
        <p14:creationId xmlns:p14="http://schemas.microsoft.com/office/powerpoint/2010/main" val="6897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37</a:t>
            </a:fld>
            <a:endParaRPr lang="en-US" dirty="0"/>
          </a:p>
        </p:txBody>
      </p:sp>
    </p:spTree>
    <p:extLst>
      <p:ext uri="{BB962C8B-B14F-4D97-AF65-F5344CB8AC3E}">
        <p14:creationId xmlns:p14="http://schemas.microsoft.com/office/powerpoint/2010/main" val="1313656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38</a:t>
            </a:fld>
            <a:endParaRPr lang="en-US" dirty="0"/>
          </a:p>
        </p:txBody>
      </p:sp>
    </p:spTree>
    <p:extLst>
      <p:ext uri="{BB962C8B-B14F-4D97-AF65-F5344CB8AC3E}">
        <p14:creationId xmlns:p14="http://schemas.microsoft.com/office/powerpoint/2010/main" val="289648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39</a:t>
            </a:fld>
            <a:endParaRPr lang="en-US" dirty="0"/>
          </a:p>
        </p:txBody>
      </p:sp>
    </p:spTree>
    <p:extLst>
      <p:ext uri="{BB962C8B-B14F-4D97-AF65-F5344CB8AC3E}">
        <p14:creationId xmlns:p14="http://schemas.microsoft.com/office/powerpoint/2010/main" val="315841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40</a:t>
            </a:fld>
            <a:endParaRPr lang="en-US" dirty="0"/>
          </a:p>
        </p:txBody>
      </p:sp>
    </p:spTree>
    <p:extLst>
      <p:ext uri="{BB962C8B-B14F-4D97-AF65-F5344CB8AC3E}">
        <p14:creationId xmlns:p14="http://schemas.microsoft.com/office/powerpoint/2010/main" val="558569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46</a:t>
            </a:fld>
            <a:endParaRPr lang="en-US" dirty="0"/>
          </a:p>
        </p:txBody>
      </p:sp>
    </p:spTree>
    <p:extLst>
      <p:ext uri="{BB962C8B-B14F-4D97-AF65-F5344CB8AC3E}">
        <p14:creationId xmlns:p14="http://schemas.microsoft.com/office/powerpoint/2010/main" val="357199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4</a:t>
            </a:fld>
            <a:endParaRPr lang="en-US" dirty="0"/>
          </a:p>
        </p:txBody>
      </p:sp>
    </p:spTree>
    <p:extLst>
      <p:ext uri="{BB962C8B-B14F-4D97-AF65-F5344CB8AC3E}">
        <p14:creationId xmlns:p14="http://schemas.microsoft.com/office/powerpoint/2010/main" val="1513679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47</a:t>
            </a:fld>
            <a:endParaRPr lang="en-US" dirty="0"/>
          </a:p>
        </p:txBody>
      </p:sp>
    </p:spTree>
    <p:extLst>
      <p:ext uri="{BB962C8B-B14F-4D97-AF65-F5344CB8AC3E}">
        <p14:creationId xmlns:p14="http://schemas.microsoft.com/office/powerpoint/2010/main" val="467829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48</a:t>
            </a:fld>
            <a:endParaRPr lang="en-US" dirty="0"/>
          </a:p>
        </p:txBody>
      </p:sp>
    </p:spTree>
    <p:extLst>
      <p:ext uri="{BB962C8B-B14F-4D97-AF65-F5344CB8AC3E}">
        <p14:creationId xmlns:p14="http://schemas.microsoft.com/office/powerpoint/2010/main" val="3177115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 show of hands</a:t>
            </a:r>
            <a:r>
              <a:rPr lang="en-US" baseline="0" dirty="0"/>
              <a:t> to see what is keeping these people awake.</a:t>
            </a:r>
          </a:p>
          <a:p>
            <a:r>
              <a:rPr lang="en-US" baseline="0" dirty="0"/>
              <a:t>Query the audience to see wh</a:t>
            </a:r>
            <a:r>
              <a:rPr lang="en-US" dirty="0"/>
              <a:t>at are some other</a:t>
            </a:r>
            <a:r>
              <a:rPr lang="en-US" baseline="0" dirty="0"/>
              <a:t> concerns they have with the upcoming legislation.</a:t>
            </a:r>
            <a:endParaRPr lang="en-US" dirty="0"/>
          </a:p>
        </p:txBody>
      </p:sp>
      <p:sp>
        <p:nvSpPr>
          <p:cNvPr id="4" name="Slide Number Placeholder 3"/>
          <p:cNvSpPr>
            <a:spLocks noGrp="1"/>
          </p:cNvSpPr>
          <p:nvPr>
            <p:ph type="sldNum" sz="quarter" idx="10"/>
          </p:nvPr>
        </p:nvSpPr>
        <p:spPr/>
        <p:txBody>
          <a:bodyPr/>
          <a:lstStyle/>
          <a:p>
            <a:fld id="{86F59F7B-A021-BE4C-865B-DE3DFBABBB3D}" type="slidenum">
              <a:rPr lang="en-US" smtClean="0"/>
              <a:t>68</a:t>
            </a:fld>
            <a:endParaRPr lang="en-US" dirty="0"/>
          </a:p>
        </p:txBody>
      </p:sp>
    </p:spTree>
    <p:extLst>
      <p:ext uri="{BB962C8B-B14F-4D97-AF65-F5344CB8AC3E}">
        <p14:creationId xmlns:p14="http://schemas.microsoft.com/office/powerpoint/2010/main" val="287307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77</a:t>
            </a:fld>
            <a:endParaRPr lang="en-US" dirty="0"/>
          </a:p>
        </p:txBody>
      </p:sp>
    </p:spTree>
    <p:extLst>
      <p:ext uri="{BB962C8B-B14F-4D97-AF65-F5344CB8AC3E}">
        <p14:creationId xmlns:p14="http://schemas.microsoft.com/office/powerpoint/2010/main" val="150671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5</a:t>
            </a:fld>
            <a:endParaRPr lang="en-US" dirty="0"/>
          </a:p>
        </p:txBody>
      </p:sp>
    </p:spTree>
    <p:extLst>
      <p:ext uri="{BB962C8B-B14F-4D97-AF65-F5344CB8AC3E}">
        <p14:creationId xmlns:p14="http://schemas.microsoft.com/office/powerpoint/2010/main" val="46918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59F7B-A021-BE4C-865B-DE3DFBABBB3D}" type="slidenum">
              <a:rPr lang="en-US" smtClean="0"/>
              <a:t>6</a:t>
            </a:fld>
            <a:endParaRPr lang="en-US" dirty="0"/>
          </a:p>
        </p:txBody>
      </p:sp>
    </p:spTree>
    <p:extLst>
      <p:ext uri="{BB962C8B-B14F-4D97-AF65-F5344CB8AC3E}">
        <p14:creationId xmlns:p14="http://schemas.microsoft.com/office/powerpoint/2010/main" val="7177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F59F7B-A021-BE4C-865B-DE3DFBABBB3D}" type="slidenum">
              <a:rPr lang="en-US" smtClean="0"/>
              <a:t>7</a:t>
            </a:fld>
            <a:endParaRPr lang="en-US" dirty="0"/>
          </a:p>
        </p:txBody>
      </p:sp>
    </p:spTree>
    <p:extLst>
      <p:ext uri="{BB962C8B-B14F-4D97-AF65-F5344CB8AC3E}">
        <p14:creationId xmlns:p14="http://schemas.microsoft.com/office/powerpoint/2010/main" val="1474663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6F59F7B-A021-BE4C-865B-DE3DFBABBB3D}" type="slidenum">
              <a:rPr lang="en-US" smtClean="0"/>
              <a:t>24</a:t>
            </a:fld>
            <a:endParaRPr lang="en-US" dirty="0"/>
          </a:p>
        </p:txBody>
      </p:sp>
    </p:spTree>
    <p:extLst>
      <p:ext uri="{BB962C8B-B14F-4D97-AF65-F5344CB8AC3E}">
        <p14:creationId xmlns:p14="http://schemas.microsoft.com/office/powerpoint/2010/main" val="2392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6F59F7B-A021-BE4C-865B-DE3DFBABBB3D}" type="slidenum">
              <a:rPr lang="en-US" smtClean="0"/>
              <a:t>25</a:t>
            </a:fld>
            <a:endParaRPr lang="en-US" dirty="0"/>
          </a:p>
        </p:txBody>
      </p:sp>
    </p:spTree>
    <p:extLst>
      <p:ext uri="{BB962C8B-B14F-4D97-AF65-F5344CB8AC3E}">
        <p14:creationId xmlns:p14="http://schemas.microsoft.com/office/powerpoint/2010/main" val="1592110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34D4A46-E5DA-4329-B2D3-CEF4A99EA71D}" type="slidenum">
              <a:rPr lang="en-CA" smtClean="0"/>
              <a:t>27</a:t>
            </a:fld>
            <a:endParaRPr lang="en-CA" dirty="0"/>
          </a:p>
        </p:txBody>
      </p:sp>
    </p:spTree>
    <p:extLst>
      <p:ext uri="{BB962C8B-B14F-4D97-AF65-F5344CB8AC3E}">
        <p14:creationId xmlns:p14="http://schemas.microsoft.com/office/powerpoint/2010/main" val="65417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34D4A46-E5DA-4329-B2D3-CEF4A99EA71D}" type="slidenum">
              <a:rPr lang="en-CA" smtClean="0"/>
              <a:t>28</a:t>
            </a:fld>
            <a:endParaRPr lang="en-CA" dirty="0"/>
          </a:p>
        </p:txBody>
      </p:sp>
    </p:spTree>
    <p:extLst>
      <p:ext uri="{BB962C8B-B14F-4D97-AF65-F5344CB8AC3E}">
        <p14:creationId xmlns:p14="http://schemas.microsoft.com/office/powerpoint/2010/main" val="14731081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8-06-21 at 9.08.20 AM.png"/>
          <p:cNvPicPr>
            <a:picLocks noChangeAspect="1"/>
          </p:cNvPicPr>
          <p:nvPr userDrawn="1"/>
        </p:nvPicPr>
        <p:blipFill rotWithShape="1">
          <a:blip r:embed="rId2">
            <a:clrChange>
              <a:clrFrom>
                <a:srgbClr val="82924C"/>
              </a:clrFrom>
              <a:clrTo>
                <a:srgbClr val="82924C">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822" t="38373" r="9588" b="1"/>
          <a:stretch/>
        </p:blipFill>
        <p:spPr>
          <a:xfrm rot="5400000">
            <a:off x="911304" y="-1239568"/>
            <a:ext cx="7165318" cy="930007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b="1">
                <a:solidFill>
                  <a:schemeClr val="tx1">
                    <a:lumMod val="85000"/>
                    <a:lumOff val="15000"/>
                  </a:schemeClr>
                </a:solidFill>
                <a:latin typeface="Century Gothic"/>
                <a:cs typeface="Century Gothic"/>
              </a:defRPr>
            </a:lvl1pPr>
          </a:lstStyle>
          <a:p>
            <a:r>
              <a:rPr lang="en-CA"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b="1">
                <a:solidFill>
                  <a:schemeClr val="tx1">
                    <a:lumMod val="65000"/>
                    <a:lumOff val="3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
        <p:nvSpPr>
          <p:cNvPr id="4" name="Date Placeholder 3"/>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C0614-F8BB-1A4B-B4DA-A35A65148691}" type="slidenum">
              <a:rPr lang="en-US" smtClean="0"/>
              <a:t>‹#›</a:t>
            </a:fld>
            <a:endParaRPr lang="en-US" dirty="0"/>
          </a:p>
        </p:txBody>
      </p:sp>
    </p:spTree>
    <p:extLst>
      <p:ext uri="{BB962C8B-B14F-4D97-AF65-F5344CB8AC3E}">
        <p14:creationId xmlns:p14="http://schemas.microsoft.com/office/powerpoint/2010/main" val="3871776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C0614-F8BB-1A4B-B4DA-A35A65148691}" type="slidenum">
              <a:rPr lang="en-US" smtClean="0"/>
              <a:t>‹#›</a:t>
            </a:fld>
            <a:endParaRPr lang="en-US" dirty="0"/>
          </a:p>
        </p:txBody>
      </p:sp>
    </p:spTree>
    <p:extLst>
      <p:ext uri="{BB962C8B-B14F-4D97-AF65-F5344CB8AC3E}">
        <p14:creationId xmlns:p14="http://schemas.microsoft.com/office/powerpoint/2010/main" val="4010156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C0614-F8BB-1A4B-B4DA-A35A65148691}" type="slidenum">
              <a:rPr lang="en-US" smtClean="0"/>
              <a:t>‹#›</a:t>
            </a:fld>
            <a:endParaRPr lang="en-US" dirty="0"/>
          </a:p>
        </p:txBody>
      </p:sp>
    </p:spTree>
    <p:extLst>
      <p:ext uri="{BB962C8B-B14F-4D97-AF65-F5344CB8AC3E}">
        <p14:creationId xmlns:p14="http://schemas.microsoft.com/office/powerpoint/2010/main" val="329965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853" y="773388"/>
            <a:ext cx="8229600" cy="826812"/>
          </a:xfrm>
        </p:spPr>
        <p:txBody>
          <a:bodyPr>
            <a:normAutofit/>
          </a:bodyPr>
          <a:lstStyle>
            <a:lvl1pPr algn="l">
              <a:defRPr sz="3200" b="1">
                <a:solidFill>
                  <a:schemeClr val="tx1">
                    <a:lumMod val="85000"/>
                    <a:lumOff val="15000"/>
                  </a:schemeClr>
                </a:solidFill>
                <a:latin typeface="Century Gothic"/>
                <a:cs typeface="Century Gothic"/>
              </a:defRPr>
            </a:lvl1pPr>
          </a:lstStyle>
          <a:p>
            <a:r>
              <a:rPr lang="en-CA" dirty="0"/>
              <a:t>Click to edit Master title style</a:t>
            </a:r>
            <a:endParaRPr lang="en-US" dirty="0"/>
          </a:p>
        </p:txBody>
      </p:sp>
      <p:sp>
        <p:nvSpPr>
          <p:cNvPr id="3" name="Content Placeholder 2"/>
          <p:cNvSpPr>
            <a:spLocks noGrp="1"/>
          </p:cNvSpPr>
          <p:nvPr>
            <p:ph idx="1"/>
          </p:nvPr>
        </p:nvSpPr>
        <p:spPr>
          <a:xfrm>
            <a:off x="368853" y="1600200"/>
            <a:ext cx="8229600" cy="4315033"/>
          </a:xfrm>
        </p:spPr>
        <p:txBody>
          <a:bodyPr/>
          <a:lstStyle>
            <a:lvl1pPr>
              <a:defRPr sz="22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Date Placeholder 3"/>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C0614-F8BB-1A4B-B4DA-A35A65148691}" type="slidenum">
              <a:rPr lang="en-US" smtClean="0"/>
              <a:t>‹#›</a:t>
            </a:fld>
            <a:endParaRPr lang="en-US" dirty="0"/>
          </a:p>
        </p:txBody>
      </p:sp>
      <p:pic>
        <p:nvPicPr>
          <p:cNvPr id="7" name="Picture 6" descr="Screen Shot 2018-06-21 at 9.08.20 AM.png"/>
          <p:cNvPicPr>
            <a:picLocks noChangeAspect="1"/>
          </p:cNvPicPr>
          <p:nvPr userDrawn="1"/>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GlowEdges/>
                    </a14:imgEffect>
                    <a14:imgEffect>
                      <a14:saturation sat="33000"/>
                    </a14:imgEffect>
                  </a14:imgLayer>
                </a14:imgProps>
              </a:ext>
              <a:ext uri="{28A0092B-C50C-407E-A947-70E740481C1C}">
                <a14:useLocalDpi xmlns:a14="http://schemas.microsoft.com/office/drawing/2010/main" val="0"/>
              </a:ext>
            </a:extLst>
          </a:blip>
          <a:srcRect l="53654" t="4481"/>
          <a:stretch/>
        </p:blipFill>
        <p:spPr>
          <a:xfrm rot="5400000">
            <a:off x="4072914" y="-4072913"/>
            <a:ext cx="998174" cy="9144000"/>
          </a:xfrm>
          <a:prstGeom prst="rect">
            <a:avLst/>
          </a:prstGeom>
        </p:spPr>
      </p:pic>
      <p:sp>
        <p:nvSpPr>
          <p:cNvPr id="8" name="Rectangle 7"/>
          <p:cNvSpPr/>
          <p:nvPr userDrawn="1"/>
        </p:nvSpPr>
        <p:spPr>
          <a:xfrm>
            <a:off x="0" y="6412409"/>
            <a:ext cx="9144001" cy="445591"/>
          </a:xfrm>
          <a:prstGeom prst="rect">
            <a:avLst/>
          </a:prstGeom>
          <a:solidFill>
            <a:srgbClr val="3748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1170540" y="6419072"/>
            <a:ext cx="3344310" cy="400110"/>
          </a:xfrm>
          <a:prstGeom prst="rect">
            <a:avLst/>
          </a:prstGeom>
          <a:noFill/>
        </p:spPr>
        <p:txBody>
          <a:bodyPr wrap="none" rtlCol="0">
            <a:spAutoFit/>
          </a:bodyPr>
          <a:lstStyle/>
          <a:p>
            <a:r>
              <a:rPr lang="en-US" dirty="0">
                <a:solidFill>
                  <a:srgbClr val="FFFFFF"/>
                </a:solidFill>
                <a:latin typeface="Century Gothic"/>
                <a:cs typeface="Century Gothic"/>
              </a:rPr>
              <a:t>Western Business </a:t>
            </a:r>
            <a:r>
              <a:rPr lang="en-US" sz="2000" dirty="0">
                <a:solidFill>
                  <a:srgbClr val="FFFFFF"/>
                </a:solidFill>
                <a:latin typeface="Century Gothic"/>
                <a:cs typeface="Century Gothic"/>
              </a:rPr>
              <a:t>M</a:t>
            </a:r>
            <a:r>
              <a:rPr lang="en-US" dirty="0">
                <a:solidFill>
                  <a:srgbClr val="FFFFFF"/>
                </a:solidFill>
                <a:latin typeface="Century Gothic"/>
                <a:cs typeface="Century Gothic"/>
              </a:rPr>
              <a:t>echanics</a:t>
            </a:r>
          </a:p>
        </p:txBody>
      </p:sp>
      <p:pic>
        <p:nvPicPr>
          <p:cNvPr id="11" name="Picture 10" descr="Screen Shot 2018-06-21 at 9.13.18 AM.png"/>
          <p:cNvPicPr>
            <a:picLocks noChangeAspect="1"/>
          </p:cNvPicPr>
          <p:nvPr userDrawn="1"/>
        </p:nvPicPr>
        <p:blipFill rotWithShape="1">
          <a:blip r:embed="rId4">
            <a:extLst>
              <a:ext uri="{28A0092B-C50C-407E-A947-70E740481C1C}">
                <a14:useLocalDpi xmlns:a14="http://schemas.microsoft.com/office/drawing/2010/main" val="0"/>
              </a:ext>
            </a:extLst>
          </a:blip>
          <a:srcRect b="8897"/>
          <a:stretch/>
        </p:blipFill>
        <p:spPr>
          <a:xfrm>
            <a:off x="-39198" y="6356350"/>
            <a:ext cx="992796" cy="541532"/>
          </a:xfrm>
          <a:prstGeom prst="rect">
            <a:avLst/>
          </a:prstGeom>
        </p:spPr>
      </p:pic>
    </p:spTree>
    <p:extLst>
      <p:ext uri="{BB962C8B-B14F-4D97-AF65-F5344CB8AC3E}">
        <p14:creationId xmlns:p14="http://schemas.microsoft.com/office/powerpoint/2010/main" val="3715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creen Shot 2018-06-21 at 9.08.20 AM.png"/>
          <p:cNvPicPr>
            <a:picLocks noChangeAspect="1"/>
          </p:cNvPicPr>
          <p:nvPr userDrawn="1"/>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rcRect l="14252"/>
          <a:stretch/>
        </p:blipFill>
        <p:spPr>
          <a:xfrm>
            <a:off x="-365975" y="0"/>
            <a:ext cx="3256460" cy="6858000"/>
          </a:xfrm>
          <a:prstGeom prst="rect">
            <a:avLst/>
          </a:prstGeom>
        </p:spPr>
      </p:pic>
      <p:sp>
        <p:nvSpPr>
          <p:cNvPr id="2" name="Title 1"/>
          <p:cNvSpPr>
            <a:spLocks noGrp="1"/>
          </p:cNvSpPr>
          <p:nvPr>
            <p:ph type="title"/>
          </p:nvPr>
        </p:nvSpPr>
        <p:spPr>
          <a:xfrm>
            <a:off x="2890485" y="980165"/>
            <a:ext cx="5796315" cy="790546"/>
          </a:xfrm>
        </p:spPr>
        <p:txBody>
          <a:bodyPr anchor="t">
            <a:normAutofit/>
          </a:bodyPr>
          <a:lstStyle>
            <a:lvl1pPr algn="l">
              <a:defRPr sz="2800" b="1" cap="all">
                <a:latin typeface="Century Gothic"/>
                <a:cs typeface="Century Gothic"/>
              </a:defRPr>
            </a:lvl1pPr>
          </a:lstStyle>
          <a:p>
            <a:r>
              <a:rPr lang="en-CA" dirty="0"/>
              <a:t>Click to edit Master title style</a:t>
            </a:r>
            <a:endParaRPr lang="en-US" dirty="0"/>
          </a:p>
        </p:txBody>
      </p:sp>
      <p:sp>
        <p:nvSpPr>
          <p:cNvPr id="3" name="Text Placeholder 2"/>
          <p:cNvSpPr>
            <a:spLocks noGrp="1"/>
          </p:cNvSpPr>
          <p:nvPr>
            <p:ph type="body" idx="1"/>
          </p:nvPr>
        </p:nvSpPr>
        <p:spPr>
          <a:xfrm>
            <a:off x="-365975" y="5295885"/>
            <a:ext cx="3256460" cy="1176548"/>
          </a:xfrm>
        </p:spPr>
        <p:txBody>
          <a:bodyPr anchor="b"/>
          <a:lstStyle>
            <a:lvl1pPr marL="0" indent="0" algn="ctr">
              <a:buNone/>
              <a:defRPr sz="2000" b="1" i="1">
                <a:solidFill>
                  <a:schemeClr val="tx1">
                    <a:lumMod val="85000"/>
                    <a:lumOff val="15000"/>
                  </a:schemeClr>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C0614-F8BB-1A4B-B4DA-A35A65148691}" type="slidenum">
              <a:rPr lang="en-US" smtClean="0"/>
              <a:t>‹#›</a:t>
            </a:fld>
            <a:endParaRPr lang="en-US" dirty="0"/>
          </a:p>
        </p:txBody>
      </p:sp>
    </p:spTree>
    <p:extLst>
      <p:ext uri="{BB962C8B-B14F-4D97-AF65-F5344CB8AC3E}">
        <p14:creationId xmlns:p14="http://schemas.microsoft.com/office/powerpoint/2010/main" val="222014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C0614-F8BB-1A4B-B4DA-A35A65148691}" type="slidenum">
              <a:rPr lang="en-US" smtClean="0"/>
              <a:t>‹#›</a:t>
            </a:fld>
            <a:endParaRPr lang="en-US" dirty="0"/>
          </a:p>
        </p:txBody>
      </p:sp>
    </p:spTree>
    <p:extLst>
      <p:ext uri="{BB962C8B-B14F-4D97-AF65-F5344CB8AC3E}">
        <p14:creationId xmlns:p14="http://schemas.microsoft.com/office/powerpoint/2010/main" val="248690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CC0614-F8BB-1A4B-B4DA-A35A65148691}" type="slidenum">
              <a:rPr lang="en-US" smtClean="0"/>
              <a:t>‹#›</a:t>
            </a:fld>
            <a:endParaRPr lang="en-US" dirty="0"/>
          </a:p>
        </p:txBody>
      </p:sp>
    </p:spTree>
    <p:extLst>
      <p:ext uri="{BB962C8B-B14F-4D97-AF65-F5344CB8AC3E}">
        <p14:creationId xmlns:p14="http://schemas.microsoft.com/office/powerpoint/2010/main" val="337624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98174"/>
            <a:ext cx="8229600" cy="799203"/>
          </a:xfrm>
        </p:spPr>
        <p:txBody>
          <a:bodyPr>
            <a:normAutofit/>
          </a:bodyPr>
          <a:lstStyle>
            <a:lvl1pPr algn="l">
              <a:defRPr sz="3200" b="1" i="0">
                <a:solidFill>
                  <a:srgbClr val="262626"/>
                </a:solidFill>
                <a:latin typeface="Century Gothic"/>
                <a:cs typeface="Century Gothic"/>
              </a:defRPr>
            </a:lvl1p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CC0614-F8BB-1A4B-B4DA-A35A65148691}" type="slidenum">
              <a:rPr lang="en-US" smtClean="0"/>
              <a:t>‹#›</a:t>
            </a:fld>
            <a:endParaRPr lang="en-US" dirty="0"/>
          </a:p>
        </p:txBody>
      </p:sp>
      <p:pic>
        <p:nvPicPr>
          <p:cNvPr id="6" name="Picture 5" descr="Screen Shot 2018-06-21 at 9.08.20 AM.png"/>
          <p:cNvPicPr>
            <a:picLocks noChangeAspect="1"/>
          </p:cNvPicPr>
          <p:nvPr userDrawn="1"/>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GlowEdges/>
                    </a14:imgEffect>
                    <a14:imgEffect>
                      <a14:saturation sat="33000"/>
                    </a14:imgEffect>
                  </a14:imgLayer>
                </a14:imgProps>
              </a:ext>
              <a:ext uri="{28A0092B-C50C-407E-A947-70E740481C1C}">
                <a14:useLocalDpi xmlns:a14="http://schemas.microsoft.com/office/drawing/2010/main" val="0"/>
              </a:ext>
            </a:extLst>
          </a:blip>
          <a:srcRect l="53654" t="4481"/>
          <a:stretch/>
        </p:blipFill>
        <p:spPr>
          <a:xfrm rot="5400000">
            <a:off x="4072914" y="-4072913"/>
            <a:ext cx="998174" cy="9144000"/>
          </a:xfrm>
          <a:prstGeom prst="rect">
            <a:avLst/>
          </a:prstGeom>
        </p:spPr>
      </p:pic>
    </p:spTree>
    <p:extLst>
      <p:ext uri="{BB962C8B-B14F-4D97-AF65-F5344CB8AC3E}">
        <p14:creationId xmlns:p14="http://schemas.microsoft.com/office/powerpoint/2010/main" val="296661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CC0614-F8BB-1A4B-B4DA-A35A65148691}" type="slidenum">
              <a:rPr lang="en-US" smtClean="0"/>
              <a:t>‹#›</a:t>
            </a:fld>
            <a:endParaRPr lang="en-US" dirty="0"/>
          </a:p>
        </p:txBody>
      </p:sp>
      <p:pic>
        <p:nvPicPr>
          <p:cNvPr id="5" name="Picture 4" descr="Screen Shot 2018-06-21 at 9.08.20 AM.png"/>
          <p:cNvPicPr>
            <a:picLocks noChangeAspect="1"/>
          </p:cNvPicPr>
          <p:nvPr userDrawn="1"/>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GlowEdges/>
                    </a14:imgEffect>
                    <a14:imgEffect>
                      <a14:saturation sat="33000"/>
                    </a14:imgEffect>
                  </a14:imgLayer>
                </a14:imgProps>
              </a:ext>
              <a:ext uri="{28A0092B-C50C-407E-A947-70E740481C1C}">
                <a14:useLocalDpi xmlns:a14="http://schemas.microsoft.com/office/drawing/2010/main" val="0"/>
              </a:ext>
            </a:extLst>
          </a:blip>
          <a:srcRect l="53654" t="4481"/>
          <a:stretch/>
        </p:blipFill>
        <p:spPr>
          <a:xfrm rot="5400000">
            <a:off x="4072914" y="-4072913"/>
            <a:ext cx="998174" cy="9144000"/>
          </a:xfrm>
          <a:prstGeom prst="rect">
            <a:avLst/>
          </a:prstGeom>
        </p:spPr>
      </p:pic>
    </p:spTree>
    <p:extLst>
      <p:ext uri="{BB962C8B-B14F-4D97-AF65-F5344CB8AC3E}">
        <p14:creationId xmlns:p14="http://schemas.microsoft.com/office/powerpoint/2010/main" val="113951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C0614-F8BB-1A4B-B4DA-A35A65148691}" type="slidenum">
              <a:rPr lang="en-US" smtClean="0"/>
              <a:t>‹#›</a:t>
            </a:fld>
            <a:endParaRPr lang="en-US" dirty="0"/>
          </a:p>
        </p:txBody>
      </p:sp>
    </p:spTree>
    <p:extLst>
      <p:ext uri="{BB962C8B-B14F-4D97-AF65-F5344CB8AC3E}">
        <p14:creationId xmlns:p14="http://schemas.microsoft.com/office/powerpoint/2010/main" val="264469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4846DE2-0A67-C543-A8B7-2F49F5774497}" type="datetimeFigureOut">
              <a:rPr lang="en-US" smtClean="0"/>
              <a:t>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C0614-F8BB-1A4B-B4DA-A35A65148691}" type="slidenum">
              <a:rPr lang="en-US" smtClean="0"/>
              <a:t>‹#›</a:t>
            </a:fld>
            <a:endParaRPr lang="en-US" dirty="0"/>
          </a:p>
        </p:txBody>
      </p:sp>
    </p:spTree>
    <p:extLst>
      <p:ext uri="{BB962C8B-B14F-4D97-AF65-F5344CB8AC3E}">
        <p14:creationId xmlns:p14="http://schemas.microsoft.com/office/powerpoint/2010/main" val="333786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46DE2-0A67-C543-A8B7-2F49F5774497}" type="datetimeFigureOut">
              <a:rPr lang="en-US" smtClean="0"/>
              <a:t>11/3/2018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C0614-F8BB-1A4B-B4DA-A35A65148691}" type="slidenum">
              <a:rPr lang="en-US" smtClean="0"/>
              <a:t>‹#›</a:t>
            </a:fld>
            <a:endParaRPr lang="en-US" dirty="0"/>
          </a:p>
        </p:txBody>
      </p:sp>
    </p:spTree>
    <p:extLst>
      <p:ext uri="{BB962C8B-B14F-4D97-AF65-F5344CB8AC3E}">
        <p14:creationId xmlns:p14="http://schemas.microsoft.com/office/powerpoint/2010/main" val="983079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ijcrcps.com/"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BrainLobesLabelled.jpg"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BrainLobesLabelled.jpg" TargetMode="External"/><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herzig3akridge1.wikidot.com/" TargetMode="External"/><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dicaljane.com/directory/company/santa-cruz-sc-labs/"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choosehelp.com/news/drug-abuse/researchers-say-marijuana-smokers-are-less-motivated-at-work"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Parks_Canada"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ttoes.wordpress.com/2012/01/" TargetMode="Externa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the1709blog.blogspot.com/2014/01/breaking-news-eu-commission-had-serious.html"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cannalawblog.com/top-ten-misconceptions-in-the-marijuana-industry/" TargetMode="External"/><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hyperlink" Target="http://www.aliem.com/maximizing-conferences-through-twitter/" TargetMode="External"/><Relationship Id="rId2" Type="http://schemas.openxmlformats.org/officeDocument/2006/relationships/image" Target="../media/image35.gif"/><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hyperlink" Target="http://archive.premier.gov.ru/eng/events/news/16218/photolents.html" TargetMode="External"/><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technofaq.org/posts/2016/12/7-steps-to-turn-an-underperformer-into-a-star-employee/"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http://en.wikipedia.org/wiki/File:Fuji_apple.jpg" TargetMode="External"/><Relationship Id="rId2" Type="http://schemas.openxmlformats.org/officeDocument/2006/relationships/image" Target="../media/image38.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hosteleriaemprende.wordpress.com/tag/plan-de-negocio-2/"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business.financialpost.com/commodities/a-brief-look-at-provincial-appro" TargetMode="External"/><Relationship Id="rId2" Type="http://schemas.openxmlformats.org/officeDocument/2006/relationships/hyperlink" Target="https://www.theglobeandmail.com/news/...online...legal-marijuana.../article37019186/" TargetMode="External"/><Relationship Id="rId1" Type="http://schemas.openxmlformats.org/officeDocument/2006/relationships/slideLayout" Target="../slideLayouts/slideLayout6.xml"/><Relationship Id="rId4" Type="http://schemas.openxmlformats.org/officeDocument/2006/relationships/hyperlink" Target="https://en.wikipedia.org/wiki/Legality_of_cannabis_by_country"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www.gov.nu.ca/" TargetMode="External"/><Relationship Id="rId3" Type="http://schemas.openxmlformats.org/officeDocument/2006/relationships/hyperlink" Target="https://www2.gov.bc.ca/" TargetMode="External"/><Relationship Id="rId7" Type="http://schemas.openxmlformats.org/officeDocument/2006/relationships/hyperlink" Target="https://www.saskatchewan.ca/" TargetMode="External"/><Relationship Id="rId2" Type="http://schemas.openxmlformats.org/officeDocument/2006/relationships/hyperlink" Target="https://www.canada.ca/en.html" TargetMode="External"/><Relationship Id="rId1" Type="http://schemas.openxmlformats.org/officeDocument/2006/relationships/slideLayout" Target="../slideLayouts/slideLayout6.xml"/><Relationship Id="rId6" Type="http://schemas.openxmlformats.org/officeDocument/2006/relationships/hyperlink" Target="http://www.gov.nt.ca/" TargetMode="External"/><Relationship Id="rId11" Type="http://schemas.openxmlformats.org/officeDocument/2006/relationships/hyperlink" Target="http://www.gouv.qc.ca/EN/Pages/accueil.aspx" TargetMode="External"/><Relationship Id="rId5" Type="http://schemas.openxmlformats.org/officeDocument/2006/relationships/hyperlink" Target="https://www.alberta.ca/" TargetMode="External"/><Relationship Id="rId10" Type="http://schemas.openxmlformats.org/officeDocument/2006/relationships/hyperlink" Target="https://www.ontario.ca/page/government" TargetMode="External"/><Relationship Id="rId4" Type="http://schemas.openxmlformats.org/officeDocument/2006/relationships/hyperlink" Target="http://www.gov.yk.ca/" TargetMode="External"/><Relationship Id="rId9" Type="http://schemas.openxmlformats.org/officeDocument/2006/relationships/hyperlink" Target="https://www.gov.mb.ca/"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canada.ca/en/health-canada/services/drugs-health-products/medical-use-marijuana/information-medical-practitioners.html" TargetMode="External"/><Relationship Id="rId2" Type="http://schemas.openxmlformats.org/officeDocument/2006/relationships/hyperlink" Target="http://www.chrc-ccdp.gc.ca/sites/default/files/impaired_at_work.pdf" TargetMode="External"/><Relationship Id="rId1" Type="http://schemas.openxmlformats.org/officeDocument/2006/relationships/slideLayout" Target="../slideLayouts/slideLayout6.xml"/><Relationship Id="rId5" Type="http://schemas.openxmlformats.org/officeDocument/2006/relationships/hyperlink" Target="http://www.health.gov.nl.ca/health/publications/addiction_substance_abuse_workplace_toolkit.pdf" TargetMode="External"/><Relationship Id="rId4" Type="http://schemas.openxmlformats.org/officeDocument/2006/relationships/hyperlink" Target="https://www.workplacesafetynorth.ca/news/news-post/your-drug-and-alcohol-policy-date-0"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canada.ca/en/health-canada/services/drugs-health-products/medical-use-marijuana/information-medical-practitioners.html" TargetMode="External"/><Relationship Id="rId2" Type="http://schemas.openxmlformats.org/officeDocument/2006/relationships/hyperlink" Target="http://www.chrc-ccdp.gc.ca/sites/default/files/impaired_at_work.pdf" TargetMode="External"/><Relationship Id="rId1" Type="http://schemas.openxmlformats.org/officeDocument/2006/relationships/slideLayout" Target="../slideLayouts/slideLayout6.xml"/><Relationship Id="rId5" Type="http://schemas.openxmlformats.org/officeDocument/2006/relationships/hyperlink" Target="http://www.health.gov.nl.ca/health/publications/addiction_substance_abuse_workplace_toolkit.pdf" TargetMode="External"/><Relationship Id="rId4" Type="http://schemas.openxmlformats.org/officeDocument/2006/relationships/hyperlink" Target="https://www.workplacesafetynorth.ca/news/news-post/your-drug-and-alcohol-policy-date-0"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lcbocannabisupdates.com/" TargetMode="External"/><Relationship Id="rId2" Type="http://schemas.openxmlformats.org/officeDocument/2006/relationships/hyperlink" Target="https://globalnews.ca/news/4123831/10m-marijuana-processing-plant-coming-to-east-london/" TargetMode="External"/><Relationship Id="rId1" Type="http://schemas.openxmlformats.org/officeDocument/2006/relationships/slideLayout" Target="../slideLayouts/slideLayout6.xml"/><Relationship Id="rId6" Type="http://schemas.openxmlformats.org/officeDocument/2006/relationships/hyperlink" Target="https://www.edmonton.ca/city_government/cannabis.aspx" TargetMode="External"/><Relationship Id="rId5" Type="http://schemas.openxmlformats.org/officeDocument/2006/relationships/hyperlink" Target="http://www.cbc.ca/news/canada/saskatchewan/legalized-marijuana-regina-city-hall-1.4534209" TargetMode="External"/><Relationship Id="rId4" Type="http://schemas.openxmlformats.org/officeDocument/2006/relationships/hyperlink" Target="http://www.cbc.ca/news/canada/manitoba/retail-cannabis-stores-manitoba-1.4538478"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jp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00D48D-C9AA-4000-A912-29A4FEA98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1353" y="394887"/>
            <a:ext cx="4290647" cy="606822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763953" y="1053042"/>
            <a:ext cx="3343818" cy="3068357"/>
          </a:xfrm>
        </p:spPr>
        <p:txBody>
          <a:bodyPr>
            <a:normAutofit/>
          </a:bodyPr>
          <a:lstStyle/>
          <a:p>
            <a:pPr algn="l"/>
            <a:r>
              <a:rPr lang="en-US">
                <a:solidFill>
                  <a:srgbClr val="FFFFFF"/>
                </a:solidFill>
              </a:rPr>
              <a:t> CURING CANNABIS CONFUSION</a:t>
            </a:r>
          </a:p>
        </p:txBody>
      </p:sp>
      <p:sp>
        <p:nvSpPr>
          <p:cNvPr id="3" name="Subtitle 2"/>
          <p:cNvSpPr>
            <a:spLocks noGrp="1"/>
          </p:cNvSpPr>
          <p:nvPr>
            <p:ph type="subTitle" idx="1"/>
          </p:nvPr>
        </p:nvSpPr>
        <p:spPr>
          <a:xfrm>
            <a:off x="763953" y="4292070"/>
            <a:ext cx="3343818" cy="1512888"/>
          </a:xfrm>
        </p:spPr>
        <p:txBody>
          <a:bodyPr>
            <a:normAutofit/>
          </a:bodyPr>
          <a:lstStyle/>
          <a:p>
            <a:pPr>
              <a:lnSpc>
                <a:spcPct val="90000"/>
              </a:lnSpc>
            </a:pPr>
            <a:r>
              <a:rPr lang="en-US" sz="2400" dirty="0">
                <a:solidFill>
                  <a:srgbClr val="DAEC65"/>
                </a:solidFill>
              </a:rPr>
              <a:t>A Guide Through The Haze</a:t>
            </a:r>
          </a:p>
          <a:p>
            <a:pPr algn="l">
              <a:lnSpc>
                <a:spcPct val="90000"/>
              </a:lnSpc>
            </a:pPr>
            <a:r>
              <a:rPr lang="en-US" sz="2400" dirty="0">
                <a:solidFill>
                  <a:srgbClr val="DAEC65"/>
                </a:solidFill>
              </a:rPr>
              <a:t>November 19th, 2018</a:t>
            </a:r>
          </a:p>
          <a:p>
            <a:pPr algn="l">
              <a:lnSpc>
                <a:spcPct val="90000"/>
              </a:lnSpc>
            </a:pPr>
            <a:endParaRPr lang="en-US" sz="2400" dirty="0">
              <a:solidFill>
                <a:srgbClr val="DAEC65"/>
              </a:solidFill>
            </a:endParaRPr>
          </a:p>
        </p:txBody>
      </p:sp>
      <p:pic>
        <p:nvPicPr>
          <p:cNvPr id="6" name="Picture 5" descr="A drawing of a face&#10;&#10;Description generated with high confidence">
            <a:extLst>
              <a:ext uri="{FF2B5EF4-FFF2-40B4-BE49-F238E27FC236}">
                <a16:creationId xmlns:a16="http://schemas.microsoft.com/office/drawing/2014/main" id="{737D0C44-0DED-41CF-A104-7EA853D6F266}"/>
              </a:ext>
            </a:extLst>
          </p:cNvPr>
          <p:cNvPicPr>
            <a:picLocks noChangeAspect="1"/>
          </p:cNvPicPr>
          <p:nvPr/>
        </p:nvPicPr>
        <p:blipFill>
          <a:blip r:embed="rId3"/>
          <a:stretch>
            <a:fillRect/>
          </a:stretch>
        </p:blipFill>
        <p:spPr>
          <a:xfrm>
            <a:off x="4859421" y="870615"/>
            <a:ext cx="4042570" cy="1687772"/>
          </a:xfrm>
          <a:prstGeom prst="rect">
            <a:avLst/>
          </a:prstGeom>
        </p:spPr>
      </p:pic>
      <p:cxnSp>
        <p:nvCxnSpPr>
          <p:cNvPr id="19" name="Straight Connector 18">
            <a:extLst>
              <a:ext uri="{FF2B5EF4-FFF2-40B4-BE49-F238E27FC236}">
                <a16:creationId xmlns:a16="http://schemas.microsoft.com/office/drawing/2014/main" id="{805E69BC-D844-4AB5-9E35-ED458EE296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6888134" y="2263140"/>
            <a:ext cx="0" cy="233172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12C673-8179-457E-AD2A-D1FAE4CC96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506" y="4201833"/>
            <a:ext cx="2550319"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164B716-3B64-4444-AA69-9E762686DCF9}"/>
              </a:ext>
            </a:extLst>
          </p:cNvPr>
          <p:cNvPicPr>
            <a:picLocks noChangeAspect="1"/>
          </p:cNvPicPr>
          <p:nvPr/>
        </p:nvPicPr>
        <p:blipFill rotWithShape="1">
          <a:blip r:embed="rId4"/>
          <a:srcRect l="991" r="3008" b="-2"/>
          <a:stretch/>
        </p:blipFill>
        <p:spPr>
          <a:xfrm>
            <a:off x="5017518" y="3750733"/>
            <a:ext cx="3726375" cy="2794807"/>
          </a:xfrm>
          <a:prstGeom prst="rect">
            <a:avLst/>
          </a:prstGeom>
        </p:spPr>
      </p:pic>
    </p:spTree>
    <p:extLst>
      <p:ext uri="{BB962C8B-B14F-4D97-AF65-F5344CB8AC3E}">
        <p14:creationId xmlns:p14="http://schemas.microsoft.com/office/powerpoint/2010/main" val="145219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6761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051827D-4429-43A9-9D5A-897F0A466D8D}"/>
              </a:ext>
            </a:extLst>
          </p:cNvPr>
          <p:cNvSpPr>
            <a:spLocks noGrp="1"/>
          </p:cNvSpPr>
          <p:nvPr>
            <p:ph type="title"/>
          </p:nvPr>
        </p:nvSpPr>
        <p:spPr>
          <a:xfrm>
            <a:off x="5345251" y="914400"/>
            <a:ext cx="3669873" cy="3369165"/>
          </a:xfrm>
        </p:spPr>
        <p:txBody>
          <a:bodyPr vert="horz" lIns="91440" tIns="45720" rIns="91440" bIns="45720" rtlCol="0" anchor="b">
            <a:normAutofit/>
          </a:bodyPr>
          <a:lstStyle/>
          <a:p>
            <a:pPr algn="ctr" defTabSz="914400">
              <a:lnSpc>
                <a:spcPct val="90000"/>
              </a:lnSpc>
            </a:pPr>
            <a:r>
              <a:rPr lang="en-US" sz="4000" kern="1200" dirty="0">
                <a:solidFill>
                  <a:srgbClr val="FFFFFF"/>
                </a:solidFill>
                <a:latin typeface="+mj-lt"/>
                <a:ea typeface="+mj-ea"/>
                <a:cs typeface="+mj-cs"/>
              </a:rPr>
              <a:t>research</a:t>
            </a:r>
          </a:p>
        </p:txBody>
      </p:sp>
      <p:pic>
        <p:nvPicPr>
          <p:cNvPr id="7" name="Picture 6">
            <a:extLst>
              <a:ext uri="{FF2B5EF4-FFF2-40B4-BE49-F238E27FC236}">
                <a16:creationId xmlns:a16="http://schemas.microsoft.com/office/drawing/2014/main" id="{D0421D67-B91B-4B1B-B439-44DA6AC48B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1944244"/>
            <a:ext cx="5191828" cy="3315090"/>
          </a:xfrm>
          <a:prstGeom prst="rect">
            <a:avLst/>
          </a:prstGeom>
        </p:spPr>
      </p:pic>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829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25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lue and white surface&#10;&#10;Description generated with high confidence">
            <a:extLst>
              <a:ext uri="{FF2B5EF4-FFF2-40B4-BE49-F238E27FC236}">
                <a16:creationId xmlns:a16="http://schemas.microsoft.com/office/drawing/2014/main" id="{B8337C6A-B959-4616-9228-38C3EEB1B695}"/>
              </a:ext>
            </a:extLst>
          </p:cNvPr>
          <p:cNvPicPr>
            <a:picLocks noChangeAspect="1"/>
          </p:cNvPicPr>
          <p:nvPr/>
        </p:nvPicPr>
        <p:blipFill rotWithShape="1">
          <a:blip r:embed="rId2">
            <a:alphaModFix amt="25000"/>
            <a:extLst>
              <a:ext uri="{837473B0-CC2E-450A-ABE3-18F120FF3D39}">
                <a1611:picAttrSrcUrl xmlns:a1611="http://schemas.microsoft.com/office/drawing/2016/11/main" r:id="rId3"/>
              </a:ext>
            </a:extLst>
          </a:blip>
          <a:srcRect t="822" b="11202"/>
          <a:stretch/>
        </p:blipFill>
        <p:spPr>
          <a:xfrm>
            <a:off x="20" y="1"/>
            <a:ext cx="9143980" cy="6857999"/>
          </a:xfrm>
          <a:prstGeom prst="rect">
            <a:avLst/>
          </a:prstGeom>
        </p:spPr>
      </p:pic>
      <p:sp>
        <p:nvSpPr>
          <p:cNvPr id="3" name="Content Placeholder 9">
            <a:extLst>
              <a:ext uri="{FF2B5EF4-FFF2-40B4-BE49-F238E27FC236}">
                <a16:creationId xmlns:a16="http://schemas.microsoft.com/office/drawing/2014/main" id="{25CDA78A-24FD-4890-A9E9-8F3877DED8F5}"/>
              </a:ext>
            </a:extLst>
          </p:cNvPr>
          <p:cNvSpPr>
            <a:spLocks noGrp="1"/>
          </p:cNvSpPr>
          <p:nvPr>
            <p:ph type="title"/>
          </p:nvPr>
        </p:nvSpPr>
        <p:spPr>
          <a:xfrm>
            <a:off x="1318021" y="1287887"/>
            <a:ext cx="6675835" cy="4655713"/>
          </a:xfrm>
        </p:spPr>
        <p:txBody>
          <a:bodyPr vert="horz" lIns="91440" tIns="45720" rIns="91440" bIns="45720" rtlCol="0">
            <a:noAutofit/>
          </a:bodyPr>
          <a:lstStyle/>
          <a:p>
            <a:pPr marL="0" indent="0" defTabSz="914400">
              <a:lnSpc>
                <a:spcPct val="90000"/>
              </a:lnSpc>
            </a:pPr>
            <a:r>
              <a:rPr lang="en-US" sz="2800" dirty="0">
                <a:solidFill>
                  <a:schemeClr val="tx1">
                    <a:lumMod val="85000"/>
                    <a:lumOff val="15000"/>
                  </a:schemeClr>
                </a:solidFill>
                <a:latin typeface="+mj-lt"/>
                <a:cs typeface="+mj-cs"/>
              </a:rPr>
              <a:t>Dizziness, drowsiness, feeling faint </a:t>
            </a:r>
            <a:br>
              <a:rPr lang="en-US" sz="2800" dirty="0">
                <a:solidFill>
                  <a:schemeClr val="tx1">
                    <a:lumMod val="85000"/>
                    <a:lumOff val="15000"/>
                  </a:schemeClr>
                </a:solidFill>
                <a:latin typeface="+mj-lt"/>
                <a:cs typeface="+mj-cs"/>
              </a:rPr>
            </a:br>
            <a:r>
              <a:rPr lang="en-US" sz="2800" dirty="0">
                <a:solidFill>
                  <a:schemeClr val="tx1">
                    <a:lumMod val="85000"/>
                    <a:lumOff val="15000"/>
                  </a:schemeClr>
                </a:solidFill>
                <a:latin typeface="+mj-lt"/>
                <a:cs typeface="+mj-cs"/>
              </a:rPr>
              <a:t>Impaired m</a:t>
            </a:r>
            <a:r>
              <a:rPr lang="en-US" dirty="0">
                <a:solidFill>
                  <a:schemeClr val="tx1">
                    <a:lumMod val="85000"/>
                    <a:lumOff val="15000"/>
                  </a:schemeClr>
                </a:solidFill>
                <a:latin typeface="+mj-lt"/>
                <a:cs typeface="+mj-cs"/>
              </a:rPr>
              <a:t>emory</a:t>
            </a:r>
            <a:br>
              <a:rPr lang="en-US" dirty="0">
                <a:solidFill>
                  <a:schemeClr val="tx1">
                    <a:lumMod val="85000"/>
                    <a:lumOff val="15000"/>
                  </a:schemeClr>
                </a:solidFill>
                <a:latin typeface="+mj-lt"/>
                <a:cs typeface="+mj-cs"/>
              </a:rPr>
            </a:br>
            <a:r>
              <a:rPr lang="en-US" sz="2800" dirty="0">
                <a:solidFill>
                  <a:srgbClr val="92D050"/>
                </a:solidFill>
                <a:latin typeface="+mj-lt"/>
                <a:cs typeface="+mj-cs"/>
              </a:rPr>
              <a:t>Disturbances in attention concentration </a:t>
            </a:r>
            <a:r>
              <a:rPr lang="en-US" sz="2800" dirty="0">
                <a:solidFill>
                  <a:schemeClr val="tx1">
                    <a:lumMod val="85000"/>
                    <a:lumOff val="15000"/>
                  </a:schemeClr>
                </a:solidFill>
                <a:latin typeface="+mj-lt"/>
                <a:cs typeface="+mj-cs"/>
              </a:rPr>
              <a:t>Disorientation, confusion, slowing of time </a:t>
            </a:r>
          </a:p>
          <a:p>
            <a:pPr marL="0" indent="0" defTabSz="914400">
              <a:lnSpc>
                <a:spcPct val="90000"/>
              </a:lnSpc>
            </a:pPr>
            <a:r>
              <a:rPr lang="en-US" sz="2800" dirty="0">
                <a:solidFill>
                  <a:schemeClr val="tx1">
                    <a:lumMod val="85000"/>
                    <a:lumOff val="15000"/>
                  </a:schemeClr>
                </a:solidFill>
                <a:latin typeface="+mj-lt"/>
                <a:cs typeface="+mj-cs"/>
              </a:rPr>
              <a:t>Suspiciousness</a:t>
            </a:r>
            <a:r>
              <a:rPr lang="en-US" sz="2800" dirty="0">
                <a:solidFill>
                  <a:srgbClr val="92D050"/>
                </a:solidFill>
                <a:latin typeface="+mj-lt"/>
                <a:cs typeface="+mj-cs"/>
              </a:rPr>
              <a:t>, anxious</a:t>
            </a:r>
            <a:r>
              <a:rPr lang="en-US" sz="2800" dirty="0">
                <a:solidFill>
                  <a:schemeClr val="tx1">
                    <a:lumMod val="85000"/>
                    <a:lumOff val="15000"/>
                  </a:schemeClr>
                </a:solidFill>
                <a:latin typeface="+mj-lt"/>
                <a:cs typeface="+mj-cs"/>
              </a:rPr>
              <a:t>, paranoia</a:t>
            </a:r>
          </a:p>
          <a:p>
            <a:pPr marL="0" indent="0" defTabSz="914400">
              <a:lnSpc>
                <a:spcPct val="90000"/>
              </a:lnSpc>
            </a:pPr>
            <a:r>
              <a:rPr lang="en-US" sz="2800" dirty="0">
                <a:solidFill>
                  <a:srgbClr val="92D050"/>
                </a:solidFill>
                <a:latin typeface="+mj-lt"/>
                <a:cs typeface="+mj-cs"/>
              </a:rPr>
              <a:t>Impairment of motor skills and mobility</a:t>
            </a:r>
          </a:p>
          <a:p>
            <a:pPr marL="0" indent="0" defTabSz="914400">
              <a:lnSpc>
                <a:spcPct val="90000"/>
              </a:lnSpc>
            </a:pPr>
            <a:r>
              <a:rPr lang="en-US" sz="2800" dirty="0">
                <a:solidFill>
                  <a:srgbClr val="92D050"/>
                </a:solidFill>
                <a:latin typeface="+mj-lt"/>
                <a:cs typeface="+mj-cs"/>
              </a:rPr>
              <a:t>Worsening of seizures </a:t>
            </a:r>
          </a:p>
          <a:p>
            <a:pPr marL="0" indent="0" defTabSz="914400">
              <a:lnSpc>
                <a:spcPct val="90000"/>
              </a:lnSpc>
            </a:pPr>
            <a:r>
              <a:rPr lang="en-US" sz="2800" dirty="0">
                <a:solidFill>
                  <a:schemeClr val="tx1">
                    <a:lumMod val="85000"/>
                    <a:lumOff val="15000"/>
                  </a:schemeClr>
                </a:solidFill>
                <a:latin typeface="+mj-lt"/>
                <a:cs typeface="+mj-cs"/>
              </a:rPr>
              <a:t>Hypersensitivity (dermatitis or hives)</a:t>
            </a:r>
          </a:p>
          <a:p>
            <a:pPr marL="0" indent="0" defTabSz="914400">
              <a:lnSpc>
                <a:spcPct val="90000"/>
              </a:lnSpc>
            </a:pPr>
            <a:r>
              <a:rPr lang="en-US" sz="2800" dirty="0">
                <a:solidFill>
                  <a:schemeClr val="tx1">
                    <a:lumMod val="85000"/>
                    <a:lumOff val="15000"/>
                  </a:schemeClr>
                </a:solidFill>
                <a:latin typeface="+mj-lt"/>
                <a:cs typeface="+mj-cs"/>
              </a:rPr>
              <a:t>Fast heartbeat</a:t>
            </a:r>
            <a:br>
              <a:rPr lang="en-US" sz="2800" dirty="0">
                <a:solidFill>
                  <a:schemeClr val="tx1">
                    <a:lumMod val="85000"/>
                    <a:lumOff val="15000"/>
                  </a:schemeClr>
                </a:solidFill>
                <a:latin typeface="+mj-lt"/>
                <a:cs typeface="+mj-cs"/>
              </a:rPr>
            </a:br>
            <a:r>
              <a:rPr lang="en-US" sz="2800" dirty="0">
                <a:solidFill>
                  <a:srgbClr val="92D050"/>
                </a:solidFill>
                <a:latin typeface="+mj-lt"/>
                <a:cs typeface="+mj-cs"/>
              </a:rPr>
              <a:t>Causes</a:t>
            </a:r>
            <a:r>
              <a:rPr lang="en-US" sz="2800" dirty="0">
                <a:solidFill>
                  <a:schemeClr val="tx1">
                    <a:lumMod val="85000"/>
                    <a:lumOff val="15000"/>
                  </a:schemeClr>
                </a:solidFill>
                <a:latin typeface="+mj-lt"/>
                <a:cs typeface="+mj-cs"/>
              </a:rPr>
              <a:t> </a:t>
            </a:r>
            <a:r>
              <a:rPr lang="en-US" sz="2800" dirty="0">
                <a:solidFill>
                  <a:srgbClr val="92D050"/>
                </a:solidFill>
                <a:latin typeface="+mj-lt"/>
                <a:cs typeface="+mj-cs"/>
              </a:rPr>
              <a:t>Nausea and vomiting</a:t>
            </a:r>
          </a:p>
        </p:txBody>
      </p:sp>
      <p:sp>
        <p:nvSpPr>
          <p:cNvPr id="4" name="TextBox 3">
            <a:extLst>
              <a:ext uri="{FF2B5EF4-FFF2-40B4-BE49-F238E27FC236}">
                <a16:creationId xmlns:a16="http://schemas.microsoft.com/office/drawing/2014/main" id="{C462E14E-3B87-4FFC-977F-9806758838CE}"/>
              </a:ext>
            </a:extLst>
          </p:cNvPr>
          <p:cNvSpPr txBox="1"/>
          <p:nvPr/>
        </p:nvSpPr>
        <p:spPr>
          <a:xfrm>
            <a:off x="1003314" y="94390"/>
            <a:ext cx="7137371" cy="646331"/>
          </a:xfrm>
          <a:prstGeom prst="rect">
            <a:avLst/>
          </a:prstGeom>
          <a:noFill/>
        </p:spPr>
        <p:txBody>
          <a:bodyPr wrap="square" rtlCol="0">
            <a:spAutoFit/>
          </a:bodyPr>
          <a:lstStyle/>
          <a:p>
            <a:pPr algn="ctr"/>
            <a:r>
              <a:rPr lang="en-CA" sz="3600" dirty="0"/>
              <a:t>EFFECTS OF CANNABIS</a:t>
            </a:r>
          </a:p>
        </p:txBody>
      </p:sp>
    </p:spTree>
    <p:extLst>
      <p:ext uri="{BB962C8B-B14F-4D97-AF65-F5344CB8AC3E}">
        <p14:creationId xmlns:p14="http://schemas.microsoft.com/office/powerpoint/2010/main" val="85226689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blue and white surface&#10;&#10;Description generated with high confidence">
            <a:extLst>
              <a:ext uri="{FF2B5EF4-FFF2-40B4-BE49-F238E27FC236}">
                <a16:creationId xmlns:a16="http://schemas.microsoft.com/office/drawing/2014/main" id="{B8337C6A-B959-4616-9228-38C3EEB1B695}"/>
              </a:ext>
            </a:extLst>
          </p:cNvPr>
          <p:cNvPicPr>
            <a:picLocks noChangeAspect="1"/>
          </p:cNvPicPr>
          <p:nvPr/>
        </p:nvPicPr>
        <p:blipFill rotWithShape="1">
          <a:blip r:embed="rId2">
            <a:alphaModFix amt="25000"/>
            <a:extLst>
              <a:ext uri="{837473B0-CC2E-450A-ABE3-18F120FF3D39}">
                <a1611:picAttrSrcUrl xmlns:a1611="http://schemas.microsoft.com/office/drawing/2016/11/main" r:id="rId3"/>
              </a:ext>
            </a:extLst>
          </a:blip>
          <a:srcRect t="822" b="11202"/>
          <a:stretch/>
        </p:blipFill>
        <p:spPr>
          <a:xfrm>
            <a:off x="20" y="1"/>
            <a:ext cx="9143980" cy="6857999"/>
          </a:xfrm>
          <a:prstGeom prst="rect">
            <a:avLst/>
          </a:prstGeom>
        </p:spPr>
      </p:pic>
      <p:sp>
        <p:nvSpPr>
          <p:cNvPr id="3" name="Content Placeholder 9">
            <a:extLst>
              <a:ext uri="{FF2B5EF4-FFF2-40B4-BE49-F238E27FC236}">
                <a16:creationId xmlns:a16="http://schemas.microsoft.com/office/drawing/2014/main" id="{25CDA78A-24FD-4890-A9E9-8F3877DED8F5}"/>
              </a:ext>
            </a:extLst>
          </p:cNvPr>
          <p:cNvSpPr>
            <a:spLocks noGrp="1"/>
          </p:cNvSpPr>
          <p:nvPr>
            <p:ph type="title"/>
          </p:nvPr>
        </p:nvSpPr>
        <p:spPr>
          <a:xfrm>
            <a:off x="905066" y="2186573"/>
            <a:ext cx="6675835" cy="3659688"/>
          </a:xfrm>
        </p:spPr>
        <p:txBody>
          <a:bodyPr vert="horz" lIns="91440" tIns="45720" rIns="91440" bIns="45720" rtlCol="0">
            <a:noAutofit/>
          </a:bodyPr>
          <a:lstStyle/>
          <a:p>
            <a:pPr defTabSz="914400">
              <a:spcBef>
                <a:spcPts val="0"/>
              </a:spcBef>
            </a:pPr>
            <a:r>
              <a:rPr lang="en-CA" sz="2400" dirty="0">
                <a:solidFill>
                  <a:srgbClr val="92D050"/>
                </a:solidFill>
                <a:latin typeface="+mn-lt"/>
              </a:rPr>
              <a:t>Reduces Episodes of  Seizures</a:t>
            </a:r>
            <a:br>
              <a:rPr lang="en-US" sz="2400" dirty="0">
                <a:solidFill>
                  <a:schemeClr val="tx1"/>
                </a:solidFill>
                <a:latin typeface="+mn-lt"/>
              </a:rPr>
            </a:br>
            <a:r>
              <a:rPr lang="en-US" sz="2400" dirty="0">
                <a:solidFill>
                  <a:srgbClr val="92D050"/>
                </a:solidFill>
                <a:latin typeface="+mn-lt"/>
              </a:rPr>
              <a:t>Improves </a:t>
            </a:r>
            <a:r>
              <a:rPr lang="en-US" sz="2400" dirty="0">
                <a:solidFill>
                  <a:srgbClr val="92D050"/>
                </a:solidFill>
                <a:latin typeface="+mn-lt"/>
                <a:cs typeface="+mj-cs"/>
              </a:rPr>
              <a:t>Control Of Episodes of Anxiety</a:t>
            </a:r>
            <a:br>
              <a:rPr lang="en-US" sz="2400" dirty="0">
                <a:solidFill>
                  <a:schemeClr val="tx1">
                    <a:lumMod val="85000"/>
                    <a:lumOff val="15000"/>
                  </a:schemeClr>
                </a:solidFill>
                <a:latin typeface="+mn-lt"/>
                <a:cs typeface="+mj-cs"/>
              </a:rPr>
            </a:br>
            <a:r>
              <a:rPr lang="en-US" sz="2400" dirty="0">
                <a:solidFill>
                  <a:schemeClr val="tx1">
                    <a:lumMod val="85000"/>
                    <a:lumOff val="15000"/>
                  </a:schemeClr>
                </a:solidFill>
                <a:latin typeface="+mn-lt"/>
                <a:cs typeface="+mj-cs"/>
              </a:rPr>
              <a:t>Effective </a:t>
            </a:r>
            <a:r>
              <a:rPr lang="en-CA" sz="2400" dirty="0">
                <a:solidFill>
                  <a:schemeClr val="tx1"/>
                </a:solidFill>
                <a:latin typeface="+mn-lt"/>
              </a:rPr>
              <a:t>Treatment of chronic pain in adults</a:t>
            </a:r>
            <a:br>
              <a:rPr lang="en-US" sz="2400" dirty="0">
                <a:solidFill>
                  <a:schemeClr val="tx1"/>
                </a:solidFill>
                <a:latin typeface="+mn-lt"/>
              </a:rPr>
            </a:br>
            <a:r>
              <a:rPr lang="en-US" sz="2400" dirty="0">
                <a:solidFill>
                  <a:srgbClr val="92D050"/>
                </a:solidFill>
                <a:latin typeface="+mn-lt"/>
              </a:rPr>
              <a:t>Reduces Vomiting and Nausea </a:t>
            </a:r>
            <a:r>
              <a:rPr lang="en-US" sz="2400" dirty="0">
                <a:solidFill>
                  <a:schemeClr val="tx1"/>
                </a:solidFill>
                <a:latin typeface="+mn-lt"/>
              </a:rPr>
              <a:t>for Chemotherapy Patients</a:t>
            </a:r>
            <a:br>
              <a:rPr lang="en-US" sz="2400" dirty="0">
                <a:solidFill>
                  <a:schemeClr val="tx1"/>
                </a:solidFill>
                <a:latin typeface="+mn-lt"/>
              </a:rPr>
            </a:br>
            <a:r>
              <a:rPr lang="en-US" sz="2400" dirty="0">
                <a:solidFill>
                  <a:schemeClr val="tx1"/>
                </a:solidFill>
                <a:latin typeface="+mn-lt"/>
              </a:rPr>
              <a:t>Increases Appetite and Decreases Weight Loss</a:t>
            </a:r>
            <a:br>
              <a:rPr lang="en-US" sz="2400" dirty="0">
                <a:solidFill>
                  <a:schemeClr val="tx1"/>
                </a:solidFill>
                <a:latin typeface="+mn-lt"/>
              </a:rPr>
            </a:br>
            <a:r>
              <a:rPr lang="en-US" sz="2400" dirty="0">
                <a:solidFill>
                  <a:schemeClr val="tx1"/>
                </a:solidFill>
                <a:latin typeface="+mn-lt"/>
              </a:rPr>
              <a:t>Positive Impact on Tourette's Symptoms</a:t>
            </a:r>
            <a:br>
              <a:rPr lang="en-US" sz="2400" dirty="0">
                <a:solidFill>
                  <a:schemeClr val="tx1"/>
                </a:solidFill>
                <a:latin typeface="+mn-lt"/>
              </a:rPr>
            </a:br>
            <a:r>
              <a:rPr lang="en-US" sz="2400" dirty="0">
                <a:solidFill>
                  <a:srgbClr val="92D050"/>
                </a:solidFill>
                <a:latin typeface="+mn-lt"/>
              </a:rPr>
              <a:t>Improves Mobility</a:t>
            </a:r>
            <a:br>
              <a:rPr lang="en-US" sz="2400" dirty="0">
                <a:solidFill>
                  <a:schemeClr val="tx1"/>
                </a:solidFill>
                <a:latin typeface="+mn-lt"/>
              </a:rPr>
            </a:br>
            <a:r>
              <a:rPr lang="en-US" sz="2400" dirty="0">
                <a:solidFill>
                  <a:srgbClr val="92D050"/>
                </a:solidFill>
                <a:latin typeface="+mn-lt"/>
              </a:rPr>
              <a:t>Aids In Focusing Attention</a:t>
            </a:r>
            <a:br>
              <a:rPr lang="en-US" sz="2400" dirty="0">
                <a:solidFill>
                  <a:schemeClr val="tx1"/>
                </a:solidFill>
                <a:latin typeface="+mn-lt"/>
              </a:rPr>
            </a:br>
            <a:br>
              <a:rPr lang="en-US" sz="1800" dirty="0">
                <a:solidFill>
                  <a:schemeClr val="tx1"/>
                </a:solidFill>
                <a:latin typeface="+mn-lt"/>
              </a:rPr>
            </a:br>
            <a:endParaRPr lang="en-US" sz="1800" dirty="0">
              <a:solidFill>
                <a:schemeClr val="tx1"/>
              </a:solidFill>
              <a:latin typeface="+mn-lt"/>
              <a:cs typeface="+mj-cs"/>
            </a:endParaRPr>
          </a:p>
        </p:txBody>
      </p:sp>
      <p:sp>
        <p:nvSpPr>
          <p:cNvPr id="4" name="TextBox 3">
            <a:extLst>
              <a:ext uri="{FF2B5EF4-FFF2-40B4-BE49-F238E27FC236}">
                <a16:creationId xmlns:a16="http://schemas.microsoft.com/office/drawing/2014/main" id="{C462E14E-3B87-4FFC-977F-9806758838CE}"/>
              </a:ext>
            </a:extLst>
          </p:cNvPr>
          <p:cNvSpPr txBox="1"/>
          <p:nvPr/>
        </p:nvSpPr>
        <p:spPr>
          <a:xfrm>
            <a:off x="1003314" y="94390"/>
            <a:ext cx="7137371" cy="646331"/>
          </a:xfrm>
          <a:prstGeom prst="rect">
            <a:avLst/>
          </a:prstGeom>
          <a:noFill/>
        </p:spPr>
        <p:txBody>
          <a:bodyPr wrap="square" rtlCol="0">
            <a:spAutoFit/>
          </a:bodyPr>
          <a:lstStyle/>
          <a:p>
            <a:pPr algn="ctr"/>
            <a:r>
              <a:rPr lang="en-CA" sz="3600" dirty="0"/>
              <a:t>EFFECTS OF CANNABIS</a:t>
            </a:r>
          </a:p>
        </p:txBody>
      </p:sp>
    </p:spTree>
    <p:extLst>
      <p:ext uri="{BB962C8B-B14F-4D97-AF65-F5344CB8AC3E}">
        <p14:creationId xmlns:p14="http://schemas.microsoft.com/office/powerpoint/2010/main" val="119011730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3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4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4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13" name="Title 12">
            <a:extLst>
              <a:ext uri="{FF2B5EF4-FFF2-40B4-BE49-F238E27FC236}">
                <a16:creationId xmlns:a16="http://schemas.microsoft.com/office/drawing/2014/main" id="{920F01FF-A77E-4FAE-92EE-34DA50B1833A}"/>
              </a:ext>
            </a:extLst>
          </p:cNvPr>
          <p:cNvSpPr>
            <a:spLocks noGrp="1"/>
          </p:cNvSpPr>
          <p:nvPr>
            <p:ph type="title"/>
          </p:nvPr>
        </p:nvSpPr>
        <p:spPr>
          <a:xfrm>
            <a:off x="401265" y="685800"/>
            <a:ext cx="2085203" cy="5105400"/>
          </a:xfrm>
        </p:spPr>
        <p:txBody>
          <a:bodyPr>
            <a:normAutofit/>
          </a:bodyPr>
          <a:lstStyle/>
          <a:p>
            <a:br>
              <a:rPr lang="en-CA" sz="3500" dirty="0">
                <a:solidFill>
                  <a:srgbClr val="FFFFFF"/>
                </a:solidFill>
              </a:rPr>
            </a:br>
            <a:r>
              <a:rPr lang="en-CA" sz="3500" dirty="0">
                <a:solidFill>
                  <a:srgbClr val="FFFFFF"/>
                </a:solidFill>
              </a:rPr>
              <a:t>BILL C-45 2001</a:t>
            </a:r>
          </a:p>
        </p:txBody>
      </p:sp>
      <p:sp>
        <p:nvSpPr>
          <p:cNvPr id="10" name="Rectangle 9">
            <a:extLst>
              <a:ext uri="{FF2B5EF4-FFF2-40B4-BE49-F238E27FC236}">
                <a16:creationId xmlns:a16="http://schemas.microsoft.com/office/drawing/2014/main" id="{4A0F24D0-040C-4891-A957-79DEE4E24CFF}"/>
              </a:ext>
            </a:extLst>
          </p:cNvPr>
          <p:cNvSpPr/>
          <p:nvPr/>
        </p:nvSpPr>
        <p:spPr>
          <a:xfrm>
            <a:off x="2286000" y="3105835"/>
            <a:ext cx="4572000" cy="307777"/>
          </a:xfrm>
          <a:prstGeom prst="rect">
            <a:avLst/>
          </a:prstGeom>
        </p:spPr>
        <p:txBody>
          <a:bodyPr>
            <a:spAutoFit/>
          </a:bodyPr>
          <a:lstStyle/>
          <a:p>
            <a:pPr lvl="0"/>
            <a:endParaRPr lang="en-US" sz="1400" dirty="0"/>
          </a:p>
        </p:txBody>
      </p:sp>
      <p:graphicFrame>
        <p:nvGraphicFramePr>
          <p:cNvPr id="17" name="Content Placeholder 14">
            <a:extLst>
              <a:ext uri="{FF2B5EF4-FFF2-40B4-BE49-F238E27FC236}">
                <a16:creationId xmlns:a16="http://schemas.microsoft.com/office/drawing/2014/main" id="{BB14EDC9-5AC2-4DD7-B028-CE2D5FC62908}"/>
              </a:ext>
            </a:extLst>
          </p:cNvPr>
          <p:cNvGraphicFramePr>
            <a:graphicFrameLocks noGrp="1"/>
          </p:cNvGraphicFramePr>
          <p:nvPr>
            <p:ph idx="1"/>
            <p:extLst>
              <p:ext uri="{D42A27DB-BD31-4B8C-83A1-F6EECF244321}">
                <p14:modId xmlns:p14="http://schemas.microsoft.com/office/powerpoint/2010/main" val="2916961900"/>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019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6" name="Rectangle 2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631EA8-BDB6-43FF-8050-D6D2257E7A13}"/>
              </a:ext>
            </a:extLst>
          </p:cNvPr>
          <p:cNvSpPr>
            <a:spLocks noGrp="1"/>
          </p:cNvSpPr>
          <p:nvPr>
            <p:ph type="title"/>
          </p:nvPr>
        </p:nvSpPr>
        <p:spPr>
          <a:xfrm>
            <a:off x="395653" y="4756638"/>
            <a:ext cx="8354891" cy="1116744"/>
          </a:xfrm>
        </p:spPr>
        <p:txBody>
          <a:bodyPr vert="horz" lIns="91440" tIns="45720" rIns="91440" bIns="45720" rtlCol="0" anchor="b">
            <a:normAutofit fontScale="90000"/>
          </a:bodyPr>
          <a:lstStyle/>
          <a:p>
            <a:pPr algn="ctr" defTabSz="914400">
              <a:lnSpc>
                <a:spcPct val="90000"/>
              </a:lnSpc>
            </a:pPr>
            <a:r>
              <a:rPr lang="en-US" dirty="0">
                <a:solidFill>
                  <a:srgbClr val="FFFFFF"/>
                </a:solidFill>
                <a:latin typeface="+mj-lt"/>
                <a:cs typeface="+mj-cs"/>
              </a:rPr>
              <a:t>Federal Government Providing 1.4 Million Dollars to 14 Research Projects  2017</a:t>
            </a:r>
            <a:br>
              <a:rPr lang="en-US" sz="1900" dirty="0">
                <a:solidFill>
                  <a:srgbClr val="FFFFFF"/>
                </a:solidFill>
                <a:latin typeface="+mj-lt"/>
                <a:cs typeface="+mj-cs"/>
              </a:rPr>
            </a:br>
            <a:endParaRPr lang="en-US" sz="1900" dirty="0">
              <a:solidFill>
                <a:srgbClr val="FFFFFF"/>
              </a:solidFill>
              <a:latin typeface="+mj-lt"/>
              <a:cs typeface="+mj-cs"/>
            </a:endParaRPr>
          </a:p>
        </p:txBody>
      </p:sp>
      <p:sp>
        <p:nvSpPr>
          <p:cNvPr id="3" name="Content Placeholder 2">
            <a:extLst>
              <a:ext uri="{FF2B5EF4-FFF2-40B4-BE49-F238E27FC236}">
                <a16:creationId xmlns:a16="http://schemas.microsoft.com/office/drawing/2014/main" id="{8F58F165-1BFD-4170-9DA1-9ECAD472ECDF}"/>
              </a:ext>
            </a:extLst>
          </p:cNvPr>
          <p:cNvSpPr>
            <a:spLocks noGrp="1"/>
          </p:cNvSpPr>
          <p:nvPr>
            <p:ph idx="1"/>
          </p:nvPr>
        </p:nvSpPr>
        <p:spPr>
          <a:xfrm>
            <a:off x="1004521" y="5815698"/>
            <a:ext cx="6858000" cy="420001"/>
          </a:xfrm>
        </p:spPr>
        <p:txBody>
          <a:bodyPr vert="horz" lIns="91440" tIns="45720" rIns="91440" bIns="45720" rtlCol="0">
            <a:normAutofit/>
          </a:bodyPr>
          <a:lstStyle/>
          <a:p>
            <a:pPr marL="0" indent="0" algn="ctr" defTabSz="914400">
              <a:lnSpc>
                <a:spcPct val="90000"/>
              </a:lnSpc>
              <a:spcBef>
                <a:spcPts val="1000"/>
              </a:spcBef>
              <a:buNone/>
            </a:pPr>
            <a:br>
              <a:rPr lang="en-US" sz="1100" dirty="0">
                <a:solidFill>
                  <a:srgbClr val="B07769"/>
                </a:solidFill>
                <a:latin typeface="+mn-lt"/>
                <a:cs typeface="+mn-cs"/>
              </a:rPr>
            </a:br>
            <a:endParaRPr lang="en-US" sz="1100" dirty="0">
              <a:solidFill>
                <a:srgbClr val="B07769"/>
              </a:solidFill>
              <a:latin typeface="+mn-lt"/>
              <a:cs typeface="+mn-cs"/>
            </a:endParaRPr>
          </a:p>
        </p:txBody>
      </p:sp>
      <p:pic>
        <p:nvPicPr>
          <p:cNvPr id="6" name="Picture 5" descr="A person wearing a suit and tie smiling at the camera&#10;&#10;Description generated with very high confidence">
            <a:extLst>
              <a:ext uri="{FF2B5EF4-FFF2-40B4-BE49-F238E27FC236}">
                <a16:creationId xmlns:a16="http://schemas.microsoft.com/office/drawing/2014/main" id="{99BF7A40-0FDB-4282-92DD-CE0DAE07409E}"/>
              </a:ext>
            </a:extLst>
          </p:cNvPr>
          <p:cNvPicPr>
            <a:picLocks noChangeAspect="1"/>
          </p:cNvPicPr>
          <p:nvPr/>
        </p:nvPicPr>
        <p:blipFill>
          <a:blip r:embed="rId2"/>
          <a:stretch>
            <a:fillRect/>
          </a:stretch>
        </p:blipFill>
        <p:spPr>
          <a:xfrm>
            <a:off x="721923" y="647768"/>
            <a:ext cx="3128150" cy="3657600"/>
          </a:xfrm>
          <a:prstGeom prst="rect">
            <a:avLst/>
          </a:prstGeom>
          <a:ln w="228600" cap="sq" cmpd="thickThin">
            <a:solidFill>
              <a:srgbClr val="000000"/>
            </a:solidFill>
            <a:prstDash val="solid"/>
            <a:miter lim="800000"/>
          </a:ln>
          <a:effectLst>
            <a:innerShdw blurRad="76200">
              <a:srgbClr val="000000"/>
            </a:innerShdw>
          </a:effectLst>
        </p:spPr>
      </p:pic>
      <p:cxnSp>
        <p:nvCxnSpPr>
          <p:cNvPr id="24" name="Straight Connector 2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0D77E7B-7D0C-48B8-A06E-EAC66672D307}"/>
              </a:ext>
            </a:extLst>
          </p:cNvPr>
          <p:cNvGraphicFramePr>
            <a:graphicFrameLocks noGrp="1"/>
          </p:cNvGraphicFramePr>
          <p:nvPr>
            <p:extLst>
              <p:ext uri="{D42A27DB-BD31-4B8C-83A1-F6EECF244321}">
                <p14:modId xmlns:p14="http://schemas.microsoft.com/office/powerpoint/2010/main" val="2211490155"/>
              </p:ext>
            </p:extLst>
          </p:nvPr>
        </p:nvGraphicFramePr>
        <p:xfrm>
          <a:off x="4812032" y="1410447"/>
          <a:ext cx="4091939" cy="2741771"/>
        </p:xfrm>
        <a:graphic>
          <a:graphicData uri="http://schemas.openxmlformats.org/drawingml/2006/table">
            <a:tbl>
              <a:tblPr>
                <a:noFill/>
                <a:effectLst>
                  <a:outerShdw blurRad="50800" dist="38100" dir="2700000" algn="tl" rotWithShape="0">
                    <a:prstClr val="black">
                      <a:alpha val="40000"/>
                    </a:prstClr>
                  </a:outerShdw>
                </a:effectLst>
                <a:tableStyleId>{9D7B26C5-4107-4FEC-AEDC-1716B250A1EF}</a:tableStyleId>
              </a:tblPr>
              <a:tblGrid>
                <a:gridCol w="1762086">
                  <a:extLst>
                    <a:ext uri="{9D8B030D-6E8A-4147-A177-3AD203B41FA5}">
                      <a16:colId xmlns:a16="http://schemas.microsoft.com/office/drawing/2014/main" val="3974232101"/>
                    </a:ext>
                  </a:extLst>
                </a:gridCol>
                <a:gridCol w="2329853">
                  <a:extLst>
                    <a:ext uri="{9D8B030D-6E8A-4147-A177-3AD203B41FA5}">
                      <a16:colId xmlns:a16="http://schemas.microsoft.com/office/drawing/2014/main" val="252733945"/>
                    </a:ext>
                  </a:extLst>
                </a:gridCol>
              </a:tblGrid>
              <a:tr h="2741771">
                <a:tc>
                  <a:txBody>
                    <a:bodyPr/>
                    <a:lstStyle/>
                    <a:p>
                      <a:pPr fontAlgn="t"/>
                      <a:r>
                        <a:rPr lang="en-CA" sz="2000" dirty="0">
                          <a:solidFill>
                            <a:schemeClr val="tx1">
                              <a:lumMod val="85000"/>
                              <a:lumOff val="15000"/>
                            </a:schemeClr>
                          </a:solidFill>
                          <a:effectLst/>
                        </a:rPr>
                        <a:t>Dr. Peter Smith</a:t>
                      </a:r>
                      <a:br>
                        <a:rPr lang="en-CA" sz="2000" dirty="0">
                          <a:solidFill>
                            <a:schemeClr val="tx1">
                              <a:lumMod val="85000"/>
                              <a:lumOff val="15000"/>
                            </a:schemeClr>
                          </a:solidFill>
                          <a:effectLst/>
                        </a:rPr>
                      </a:br>
                      <a:r>
                        <a:rPr lang="en-CA" sz="2000" dirty="0">
                          <a:solidFill>
                            <a:schemeClr val="tx1">
                              <a:lumMod val="85000"/>
                              <a:lumOff val="15000"/>
                            </a:schemeClr>
                          </a:solidFill>
                          <a:effectLst/>
                        </a:rPr>
                        <a:t>Institute for Work &amp; Health (Toronto)</a:t>
                      </a:r>
                    </a:p>
                  </a:txBody>
                  <a:tcPr marL="226787" marR="136072" marT="136072" marB="136072">
                    <a:lnL w="12700" cmpd="sng">
                      <a:noFill/>
                      <a:prstDash val="solid"/>
                    </a:lnL>
                    <a:lnR w="38100" cap="flat" cmpd="sng" algn="ctr">
                      <a:solidFill>
                        <a:srgbClr val="FFFFFF"/>
                      </a:solidFill>
                      <a:prstDash val="solid"/>
                    </a:lnR>
                    <a:lnT w="12700" cmpd="sng">
                      <a:noFill/>
                      <a:prstDash val="solid"/>
                    </a:lnT>
                    <a:lnB w="12700" cmpd="sng">
                      <a:noFill/>
                      <a:prstDash val="solid"/>
                    </a:lnB>
                    <a:solidFill>
                      <a:srgbClr val="878E8B">
                        <a:alpha val="30196"/>
                      </a:srgbClr>
                    </a:solidFill>
                  </a:tcPr>
                </a:tc>
                <a:tc>
                  <a:txBody>
                    <a:bodyPr/>
                    <a:lstStyle/>
                    <a:p>
                      <a:pPr fontAlgn="t"/>
                      <a:r>
                        <a:rPr lang="en-CA" sz="2400" dirty="0">
                          <a:solidFill>
                            <a:schemeClr val="tx1">
                              <a:lumMod val="85000"/>
                              <a:lumOff val="15000"/>
                            </a:schemeClr>
                          </a:solidFill>
                          <a:effectLst/>
                        </a:rPr>
                        <a:t>Toking 9 to 5? Cannabis Consumption in the Canadian Workplace</a:t>
                      </a:r>
                    </a:p>
                  </a:txBody>
                  <a:tcPr marL="226787" marR="136072" marT="136072" marB="136072">
                    <a:lnL w="38100" cap="flat" cmpd="sng" algn="ctr">
                      <a:solidFill>
                        <a:srgbClr val="FFFFFF"/>
                      </a:solidFill>
                      <a:prstDash val="solid"/>
                    </a:lnL>
                    <a:lnR w="12700" cmpd="sng">
                      <a:noFill/>
                      <a:prstDash val="solid"/>
                    </a:lnR>
                    <a:lnT w="12700" cmpd="sng">
                      <a:noFill/>
                      <a:prstDash val="solid"/>
                    </a:lnT>
                    <a:lnB w="12700" cmpd="sng">
                      <a:noFill/>
                      <a:prstDash val="solid"/>
                    </a:lnB>
                    <a:solidFill>
                      <a:srgbClr val="878E8B">
                        <a:alpha val="30196"/>
                      </a:srgbClr>
                    </a:solidFill>
                  </a:tcPr>
                </a:tc>
                <a:extLst>
                  <a:ext uri="{0D108BD9-81ED-4DB2-BD59-A6C34878D82A}">
                    <a16:rowId xmlns:a16="http://schemas.microsoft.com/office/drawing/2014/main" val="106527101"/>
                  </a:ext>
                </a:extLst>
              </a:tr>
            </a:tbl>
          </a:graphicData>
        </a:graphic>
      </p:graphicFrame>
    </p:spTree>
    <p:extLst>
      <p:ext uri="{BB962C8B-B14F-4D97-AF65-F5344CB8AC3E}">
        <p14:creationId xmlns:p14="http://schemas.microsoft.com/office/powerpoint/2010/main" val="3859179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1EA8-BDB6-43FF-8050-D6D2257E7A13}"/>
              </a:ext>
            </a:extLst>
          </p:cNvPr>
          <p:cNvSpPr>
            <a:spLocks noGrp="1"/>
          </p:cNvSpPr>
          <p:nvPr>
            <p:ph type="title"/>
          </p:nvPr>
        </p:nvSpPr>
        <p:spPr/>
        <p:txBody>
          <a:bodyPr/>
          <a:lstStyle/>
          <a:p>
            <a:pPr algn="ctr"/>
            <a:r>
              <a:rPr lang="en-CA" dirty="0">
                <a:latin typeface="+mn-lt"/>
              </a:rPr>
              <a:t>SEPTEMBER 2, 2018</a:t>
            </a:r>
          </a:p>
        </p:txBody>
      </p:sp>
      <p:sp>
        <p:nvSpPr>
          <p:cNvPr id="3" name="Content Placeholder 2">
            <a:extLst>
              <a:ext uri="{FF2B5EF4-FFF2-40B4-BE49-F238E27FC236}">
                <a16:creationId xmlns:a16="http://schemas.microsoft.com/office/drawing/2014/main" id="{8F58F165-1BFD-4170-9DA1-9ECAD472ECDF}"/>
              </a:ext>
            </a:extLst>
          </p:cNvPr>
          <p:cNvSpPr>
            <a:spLocks noGrp="1"/>
          </p:cNvSpPr>
          <p:nvPr>
            <p:ph idx="1"/>
          </p:nvPr>
        </p:nvSpPr>
        <p:spPr>
          <a:xfrm>
            <a:off x="368853" y="1600200"/>
            <a:ext cx="8229600" cy="4315033"/>
          </a:xfr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marL="0" indent="0" algn="ctr">
              <a:buNone/>
            </a:pPr>
            <a:endParaRPr lang="en-CA" sz="6000" dirty="0">
              <a:latin typeface="+mn-lt"/>
            </a:endParaRPr>
          </a:p>
          <a:p>
            <a:pPr marL="0" indent="0" algn="ctr">
              <a:buNone/>
            </a:pPr>
            <a:r>
              <a:rPr lang="en-CA" sz="6000" dirty="0">
                <a:latin typeface="+mn-lt"/>
              </a:rPr>
              <a:t>Health Canada Spending $100M on Cannabis Education over 6 years</a:t>
            </a:r>
          </a:p>
          <a:p>
            <a:pPr marL="0" indent="0">
              <a:buNone/>
            </a:pPr>
            <a:br>
              <a:rPr lang="en-CA" dirty="0"/>
            </a:br>
            <a:endParaRPr lang="en-CA" dirty="0"/>
          </a:p>
        </p:txBody>
      </p:sp>
    </p:spTree>
    <p:extLst>
      <p:ext uri="{BB962C8B-B14F-4D97-AF65-F5344CB8AC3E}">
        <p14:creationId xmlns:p14="http://schemas.microsoft.com/office/powerpoint/2010/main" val="343626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6761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051827D-4429-43A9-9D5A-897F0A466D8D}"/>
              </a:ext>
            </a:extLst>
          </p:cNvPr>
          <p:cNvSpPr>
            <a:spLocks noGrp="1"/>
          </p:cNvSpPr>
          <p:nvPr>
            <p:ph type="title"/>
          </p:nvPr>
        </p:nvSpPr>
        <p:spPr>
          <a:xfrm>
            <a:off x="5820627" y="914400"/>
            <a:ext cx="2743200" cy="2887579"/>
          </a:xfrm>
        </p:spPr>
        <p:txBody>
          <a:bodyPr vert="horz" lIns="91440" tIns="45720" rIns="91440" bIns="45720" rtlCol="0" anchor="b">
            <a:normAutofit/>
          </a:bodyPr>
          <a:lstStyle/>
          <a:p>
            <a:pPr algn="ctr" defTabSz="914400">
              <a:lnSpc>
                <a:spcPct val="90000"/>
              </a:lnSpc>
            </a:pPr>
            <a:r>
              <a:rPr lang="en-US" sz="3600" kern="1200" dirty="0">
                <a:solidFill>
                  <a:srgbClr val="FFFFFF"/>
                </a:solidFill>
                <a:latin typeface="+mj-lt"/>
                <a:ea typeface="+mj-ea"/>
                <a:cs typeface="+mj-cs"/>
              </a:rPr>
              <a:t>LEGISLATION</a:t>
            </a:r>
          </a:p>
        </p:txBody>
      </p:sp>
      <p:pic>
        <p:nvPicPr>
          <p:cNvPr id="7" name="Picture 6" descr="A picture containing hammer, tool, indoor&#10;&#10;Description generated with very high confidence">
            <a:extLst>
              <a:ext uri="{FF2B5EF4-FFF2-40B4-BE49-F238E27FC236}">
                <a16:creationId xmlns:a16="http://schemas.microsoft.com/office/drawing/2014/main" id="{D0421D67-B91B-4B1B-B439-44DA6AC48B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3496" y="975391"/>
            <a:ext cx="4915159" cy="4915159"/>
          </a:xfrm>
          <a:prstGeom prst="rect">
            <a:avLst/>
          </a:prstGeom>
        </p:spPr>
      </p:pic>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829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505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5F052B-C52E-4428-8BED-6A51B0D518CD}"/>
              </a:ext>
            </a:extLst>
          </p:cNvPr>
          <p:cNvSpPr>
            <a:spLocks noGrp="1"/>
          </p:cNvSpPr>
          <p:nvPr>
            <p:ph idx="1"/>
          </p:nvPr>
        </p:nvSpPr>
        <p:spPr>
          <a:xfrm>
            <a:off x="368853" y="1600200"/>
            <a:ext cx="8581964" cy="4671811"/>
          </a:xfrm>
        </p:spPr>
        <p:txBody>
          <a:bodyPr>
            <a:normAutofit/>
          </a:bodyPr>
          <a:lstStyle/>
          <a:p>
            <a:pPr marL="0" indent="0">
              <a:buNone/>
            </a:pPr>
            <a:r>
              <a:rPr lang="en-CA" sz="3200" b="1" dirty="0">
                <a:latin typeface="+mn-lt"/>
              </a:rPr>
              <a:t>   2001                  2004                      2018 </a:t>
            </a:r>
          </a:p>
          <a:p>
            <a:pPr marL="0" indent="0">
              <a:buNone/>
            </a:pPr>
            <a:r>
              <a:rPr lang="en-CA" sz="3200" b="1" dirty="0">
                <a:latin typeface="+mn-lt"/>
              </a:rPr>
              <a:t> MRRA                 WESTRAY             CANNABIS</a:t>
            </a:r>
          </a:p>
          <a:p>
            <a:pPr marL="0" indent="0">
              <a:buNone/>
            </a:pPr>
            <a:endParaRPr lang="en-CA" sz="3200" b="1" dirty="0">
              <a:latin typeface="+mn-lt"/>
            </a:endParaRPr>
          </a:p>
        </p:txBody>
      </p:sp>
      <p:pic>
        <p:nvPicPr>
          <p:cNvPr id="5" name="Picture 4">
            <a:extLst>
              <a:ext uri="{FF2B5EF4-FFF2-40B4-BE49-F238E27FC236}">
                <a16:creationId xmlns:a16="http://schemas.microsoft.com/office/drawing/2014/main" id="{144EA585-7FA9-4A74-9A4A-20A3E7F299D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8118" y="2838822"/>
            <a:ext cx="1488141" cy="2372659"/>
          </a:xfrm>
          <a:prstGeom prst="rect">
            <a:avLst/>
          </a:prstGeom>
        </p:spPr>
      </p:pic>
      <p:pic>
        <p:nvPicPr>
          <p:cNvPr id="8" name="Picture 7" descr="A close up of a sign&#10;&#10;Description generated with high confidence">
            <a:extLst>
              <a:ext uri="{FF2B5EF4-FFF2-40B4-BE49-F238E27FC236}">
                <a16:creationId xmlns:a16="http://schemas.microsoft.com/office/drawing/2014/main" id="{D1EC42F4-911B-477A-8494-33B20B65CBF0}"/>
              </a:ext>
            </a:extLst>
          </p:cNvPr>
          <p:cNvPicPr>
            <a:picLocks noChangeAspect="1"/>
          </p:cNvPicPr>
          <p:nvPr/>
        </p:nvPicPr>
        <p:blipFill>
          <a:blip r:embed="rId4"/>
          <a:stretch>
            <a:fillRect/>
          </a:stretch>
        </p:blipFill>
        <p:spPr>
          <a:xfrm>
            <a:off x="3167529" y="3263153"/>
            <a:ext cx="1404471" cy="2103718"/>
          </a:xfrm>
          <a:prstGeom prst="rect">
            <a:avLst/>
          </a:prstGeom>
        </p:spPr>
      </p:pic>
      <p:pic>
        <p:nvPicPr>
          <p:cNvPr id="10" name="Picture 9" descr="A close up of a plant&#10;&#10;Description generated with very high confidence">
            <a:extLst>
              <a:ext uri="{FF2B5EF4-FFF2-40B4-BE49-F238E27FC236}">
                <a16:creationId xmlns:a16="http://schemas.microsoft.com/office/drawing/2014/main" id="{27E48C7F-93B5-4C5F-A093-B3000D3A91E4}"/>
              </a:ext>
            </a:extLst>
          </p:cNvPr>
          <p:cNvPicPr>
            <a:picLocks noChangeAspect="1"/>
          </p:cNvPicPr>
          <p:nvPr/>
        </p:nvPicPr>
        <p:blipFill>
          <a:blip r:embed="rId5"/>
          <a:stretch>
            <a:fillRect/>
          </a:stretch>
        </p:blipFill>
        <p:spPr>
          <a:xfrm>
            <a:off x="5773270" y="2838822"/>
            <a:ext cx="2408518" cy="2372659"/>
          </a:xfrm>
          <a:prstGeom prst="rect">
            <a:avLst/>
          </a:prstGeom>
        </p:spPr>
      </p:pic>
      <p:sp>
        <p:nvSpPr>
          <p:cNvPr id="2" name="TextBox 1">
            <a:extLst>
              <a:ext uri="{FF2B5EF4-FFF2-40B4-BE49-F238E27FC236}">
                <a16:creationId xmlns:a16="http://schemas.microsoft.com/office/drawing/2014/main" id="{EC9827CA-883E-4A5F-9385-D6D071A2DE0E}"/>
              </a:ext>
            </a:extLst>
          </p:cNvPr>
          <p:cNvSpPr txBox="1"/>
          <p:nvPr/>
        </p:nvSpPr>
        <p:spPr>
          <a:xfrm>
            <a:off x="5570114" y="5257801"/>
            <a:ext cx="3280902" cy="1077218"/>
          </a:xfrm>
          <a:prstGeom prst="rect">
            <a:avLst/>
          </a:prstGeom>
          <a:noFill/>
        </p:spPr>
        <p:txBody>
          <a:bodyPr wrap="square" rtlCol="0">
            <a:spAutoFit/>
          </a:bodyPr>
          <a:lstStyle/>
          <a:p>
            <a:r>
              <a:rPr lang="en-CA" sz="3200" b="1" dirty="0"/>
              <a:t>RECREATIONAL</a:t>
            </a:r>
          </a:p>
          <a:p>
            <a:r>
              <a:rPr lang="en-CA" sz="3200" b="1" dirty="0"/>
              <a:t>LEGALIZATION</a:t>
            </a:r>
          </a:p>
        </p:txBody>
      </p:sp>
      <p:sp>
        <p:nvSpPr>
          <p:cNvPr id="4" name="TextBox 3">
            <a:extLst>
              <a:ext uri="{FF2B5EF4-FFF2-40B4-BE49-F238E27FC236}">
                <a16:creationId xmlns:a16="http://schemas.microsoft.com/office/drawing/2014/main" id="{4B3BC1AD-8A78-40E4-871F-74BED8D14092}"/>
              </a:ext>
            </a:extLst>
          </p:cNvPr>
          <p:cNvSpPr txBox="1"/>
          <p:nvPr/>
        </p:nvSpPr>
        <p:spPr>
          <a:xfrm>
            <a:off x="753413" y="57956"/>
            <a:ext cx="7096259" cy="769441"/>
          </a:xfrm>
          <a:prstGeom prst="rect">
            <a:avLst/>
          </a:prstGeom>
          <a:noFill/>
        </p:spPr>
        <p:txBody>
          <a:bodyPr wrap="square" rtlCol="0">
            <a:spAutoFit/>
          </a:bodyPr>
          <a:lstStyle/>
          <a:p>
            <a:pPr algn="ctr"/>
            <a:r>
              <a:rPr lang="en-CA" sz="4400" b="1" dirty="0">
                <a:solidFill>
                  <a:schemeClr val="bg1"/>
                </a:solidFill>
              </a:rPr>
              <a:t>THREE BILL C-45’s</a:t>
            </a:r>
          </a:p>
        </p:txBody>
      </p:sp>
    </p:spTree>
    <p:extLst>
      <p:ext uri="{BB962C8B-B14F-4D97-AF65-F5344CB8AC3E}">
        <p14:creationId xmlns:p14="http://schemas.microsoft.com/office/powerpoint/2010/main" val="1986330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99804D7-379F-492D-972F-B2D3C962A1B7}"/>
              </a:ext>
            </a:extLst>
          </p:cNvPr>
          <p:cNvGrpSpPr/>
          <p:nvPr/>
        </p:nvGrpSpPr>
        <p:grpSpPr>
          <a:xfrm>
            <a:off x="-129786" y="436552"/>
            <a:ext cx="9167598" cy="5887556"/>
            <a:chOff x="2159000" y="720725"/>
            <a:chExt cx="9347200" cy="5091916"/>
          </a:xfrm>
        </p:grpSpPr>
        <p:pic>
          <p:nvPicPr>
            <p:cNvPr id="7" name="Picture 6" descr="https://freeclipartimage.com/storage/upload/world-map-clip-art/world-map-clip-art-58.gif">
              <a:extLst>
                <a:ext uri="{FF2B5EF4-FFF2-40B4-BE49-F238E27FC236}">
                  <a16:creationId xmlns:a16="http://schemas.microsoft.com/office/drawing/2014/main" id="{1909DD4A-42B4-4732-92AF-26A89E533C40}"/>
                </a:ext>
              </a:extLst>
            </p:cNvPr>
            <p:cNvPicPr>
              <a:picLocks noChangeAspect="1" noChangeArrowheads="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272" t="-5487" r="272" b="5487"/>
            <a:stretch/>
          </p:blipFill>
          <p:spPr bwMode="auto">
            <a:xfrm>
              <a:off x="2159000" y="720725"/>
              <a:ext cx="9347200" cy="50919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9166513-D969-4A66-9381-3BBAA545D784}"/>
                </a:ext>
              </a:extLst>
            </p:cNvPr>
            <p:cNvSpPr/>
            <p:nvPr/>
          </p:nvSpPr>
          <p:spPr>
            <a:xfrm>
              <a:off x="10157989" y="4689946"/>
              <a:ext cx="239498" cy="170713"/>
            </a:xfrm>
            <a:prstGeom prst="rect">
              <a:avLst/>
            </a:prstGeom>
            <a:solidFill>
              <a:srgbClr val="A996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sp>
          <p:nvSpPr>
            <p:cNvPr id="9" name="Rectangle 8">
              <a:extLst>
                <a:ext uri="{FF2B5EF4-FFF2-40B4-BE49-F238E27FC236}">
                  <a16:creationId xmlns:a16="http://schemas.microsoft.com/office/drawing/2014/main" id="{00E50CBF-E179-4E98-9DBB-05C58E999197}"/>
                </a:ext>
              </a:extLst>
            </p:cNvPr>
            <p:cNvSpPr/>
            <p:nvPr/>
          </p:nvSpPr>
          <p:spPr>
            <a:xfrm>
              <a:off x="9859224" y="4689945"/>
              <a:ext cx="316532" cy="170713"/>
            </a:xfrm>
            <a:prstGeom prst="rect">
              <a:avLst/>
            </a:prstGeom>
            <a:solidFill>
              <a:srgbClr val="998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dirty="0"/>
            </a:p>
          </p:txBody>
        </p:sp>
      </p:grpSp>
      <p:sp>
        <p:nvSpPr>
          <p:cNvPr id="6" name="Rectangle 5">
            <a:extLst>
              <a:ext uri="{FF2B5EF4-FFF2-40B4-BE49-F238E27FC236}">
                <a16:creationId xmlns:a16="http://schemas.microsoft.com/office/drawing/2014/main" id="{26988568-EF67-4C2F-917F-4F369C005CB0}"/>
              </a:ext>
            </a:extLst>
          </p:cNvPr>
          <p:cNvSpPr/>
          <p:nvPr/>
        </p:nvSpPr>
        <p:spPr>
          <a:xfrm>
            <a:off x="0" y="2674178"/>
            <a:ext cx="8770513" cy="1945148"/>
          </a:xfrm>
          <a:prstGeom prst="rect">
            <a:avLst/>
          </a:prstGeom>
          <a:solidFill>
            <a:srgbClr val="92D050"/>
          </a:solidFill>
          <a:effectLst>
            <a:softEdge rad="12700"/>
          </a:effectLst>
        </p:spPr>
        <p:txBody>
          <a:bodyPr wrap="square">
            <a:spAutoFit/>
          </a:bodyPr>
          <a:lstStyle/>
          <a:p>
            <a:pPr algn="ctr" defTabSz="333375">
              <a:lnSpc>
                <a:spcPct val="90000"/>
              </a:lnSpc>
              <a:spcBef>
                <a:spcPct val="0"/>
              </a:spcBef>
              <a:spcAft>
                <a:spcPct val="35000"/>
              </a:spcAft>
            </a:pPr>
            <a:r>
              <a:rPr lang="en-CA" sz="2800" b="1" dirty="0"/>
              <a:t>Canadians continue to use cannabis at some of the highest rates in the world.  </a:t>
            </a:r>
          </a:p>
          <a:p>
            <a:pPr algn="ctr" defTabSz="333375">
              <a:lnSpc>
                <a:spcPct val="90000"/>
              </a:lnSpc>
              <a:spcBef>
                <a:spcPct val="0"/>
              </a:spcBef>
              <a:spcAft>
                <a:spcPct val="35000"/>
              </a:spcAft>
            </a:pPr>
            <a:r>
              <a:rPr lang="en-CA" sz="2800" b="1" dirty="0"/>
              <a:t>14. 5 MILLION CANADIANS USED CANNABIS 2015</a:t>
            </a:r>
          </a:p>
          <a:p>
            <a:pPr algn="ctr" defTabSz="333375">
              <a:lnSpc>
                <a:spcPct val="90000"/>
              </a:lnSpc>
              <a:spcBef>
                <a:spcPct val="0"/>
              </a:spcBef>
              <a:spcAft>
                <a:spcPct val="35000"/>
              </a:spcAft>
            </a:pPr>
            <a:r>
              <a:rPr lang="en-CA" sz="2800" b="1" dirty="0"/>
              <a:t>          21% of Youth &amp; 30% of Young Adults</a:t>
            </a:r>
            <a:endParaRPr lang="en-US" sz="2800" b="1" dirty="0"/>
          </a:p>
        </p:txBody>
      </p:sp>
    </p:spTree>
    <p:extLst>
      <p:ext uri="{BB962C8B-B14F-4D97-AF65-F5344CB8AC3E}">
        <p14:creationId xmlns:p14="http://schemas.microsoft.com/office/powerpoint/2010/main" val="79432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earing glasses talking on a cell phone&#10;&#10;Description generated with high confidence">
            <a:extLst>
              <a:ext uri="{FF2B5EF4-FFF2-40B4-BE49-F238E27FC236}">
                <a16:creationId xmlns:a16="http://schemas.microsoft.com/office/drawing/2014/main" id="{84520F3D-BA74-44FD-B0A0-4792FB020F45}"/>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l="10758" r="908" b="-1"/>
          <a:stretch/>
        </p:blipFill>
        <p:spPr>
          <a:xfrm>
            <a:off x="0" y="10"/>
            <a:ext cx="9143980" cy="6857990"/>
          </a:xfrm>
          <a:prstGeom prst="rect">
            <a:avLst/>
          </a:prstGeom>
        </p:spPr>
      </p:pic>
      <p:sp>
        <p:nvSpPr>
          <p:cNvPr id="2" name="Title 1">
            <a:extLst>
              <a:ext uri="{FF2B5EF4-FFF2-40B4-BE49-F238E27FC236}">
                <a16:creationId xmlns:a16="http://schemas.microsoft.com/office/drawing/2014/main" id="{3FF92B11-EB5F-4A2E-9B0A-1BFE79D36441}"/>
              </a:ext>
            </a:extLst>
          </p:cNvPr>
          <p:cNvSpPr>
            <a:spLocks noGrp="1"/>
          </p:cNvSpPr>
          <p:nvPr>
            <p:ph type="ctrTitle"/>
          </p:nvPr>
        </p:nvSpPr>
        <p:spPr>
          <a:xfrm>
            <a:off x="772732" y="528035"/>
            <a:ext cx="7647368" cy="3110248"/>
          </a:xfrm>
        </p:spPr>
        <p:txBody>
          <a:bodyPr>
            <a:normAutofit/>
          </a:bodyPr>
          <a:lstStyle/>
          <a:p>
            <a:pPr>
              <a:lnSpc>
                <a:spcPct val="90000"/>
              </a:lnSpc>
            </a:pPr>
            <a:r>
              <a:rPr lang="en-CA" sz="7800" dirty="0">
                <a:ln w="22225">
                  <a:solidFill>
                    <a:schemeClr val="tx1"/>
                  </a:solidFill>
                  <a:miter lim="800000"/>
                </a:ln>
                <a:solidFill>
                  <a:schemeClr val="bg1"/>
                </a:solidFill>
              </a:rPr>
              <a:t>BLACK MARKET CANNABIS</a:t>
            </a:r>
          </a:p>
        </p:txBody>
      </p:sp>
      <p:sp>
        <p:nvSpPr>
          <p:cNvPr id="5" name="Subtitle 4">
            <a:extLst>
              <a:ext uri="{FF2B5EF4-FFF2-40B4-BE49-F238E27FC236}">
                <a16:creationId xmlns:a16="http://schemas.microsoft.com/office/drawing/2014/main" id="{8FA3E9B1-7636-4D7B-BD63-DA93BD941895}"/>
              </a:ext>
            </a:extLst>
          </p:cNvPr>
          <p:cNvSpPr>
            <a:spLocks noGrp="1"/>
          </p:cNvSpPr>
          <p:nvPr>
            <p:ph type="subTitle" idx="1"/>
          </p:nvPr>
        </p:nvSpPr>
        <p:spPr>
          <a:xfrm>
            <a:off x="723900" y="3554569"/>
            <a:ext cx="7696200" cy="2840093"/>
          </a:xfrm>
        </p:spPr>
        <p:txBody>
          <a:bodyPr>
            <a:normAutofit lnSpcReduction="10000"/>
          </a:bodyPr>
          <a:lstStyle/>
          <a:p>
            <a:r>
              <a:rPr lang="en-CA" sz="3600" dirty="0">
                <a:solidFill>
                  <a:srgbClr val="FFFFFF"/>
                </a:solidFill>
              </a:rPr>
              <a:t>400,000 KILOS Sold Annually By Black Market</a:t>
            </a:r>
          </a:p>
          <a:p>
            <a:r>
              <a:rPr lang="en-CA" sz="3600" dirty="0">
                <a:solidFill>
                  <a:srgbClr val="FFFFFF"/>
                </a:solidFill>
              </a:rPr>
              <a:t>Containing  Contaminants: Pesticides, Other Drugs, Metals, Mould</a:t>
            </a:r>
          </a:p>
          <a:p>
            <a:pPr algn="l"/>
            <a:endParaRPr lang="en-CA" sz="3200" dirty="0">
              <a:solidFill>
                <a:srgbClr val="FFFFFF"/>
              </a:solidFill>
            </a:endParaRPr>
          </a:p>
          <a:p>
            <a:pPr algn="l"/>
            <a:endParaRPr lang="en-CA" dirty="0"/>
          </a:p>
        </p:txBody>
      </p:sp>
      <p:sp>
        <p:nvSpPr>
          <p:cNvPr id="8" name="TextBox 7">
            <a:extLst>
              <a:ext uri="{FF2B5EF4-FFF2-40B4-BE49-F238E27FC236}">
                <a16:creationId xmlns:a16="http://schemas.microsoft.com/office/drawing/2014/main" id="{76AB8F51-C12A-41CE-A079-0ABF9A09AFCC}"/>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CA" sz="700" dirty="0">
                <a:solidFill>
                  <a:srgbClr val="FFFFFF"/>
                </a:solidFill>
                <a:hlinkClick r:id="rId3" tooltip="http://choosehelp.com/news/drug-abuse/researchers-say-marijuana-smokers-are-less-motivated-at-work">
                  <a:extLst>
                    <a:ext uri="{A12FA001-AC4F-418D-AE19-62706E023703}">
                      <ahyp:hlinkClr xmlns:ahyp="http://schemas.microsoft.com/office/drawing/2018/hyperlinkcolor" val="tx"/>
                    </a:ext>
                  </a:extLst>
                </a:hlinkClick>
              </a:rPr>
              <a:t>This Photo</a:t>
            </a:r>
            <a:r>
              <a:rPr lang="en-CA" sz="700" dirty="0">
                <a:solidFill>
                  <a:srgbClr val="FFFFFF"/>
                </a:solidFill>
              </a:rPr>
              <a:t> by Unknown Author is licensed under </a:t>
            </a:r>
            <a:r>
              <a:rPr lang="en-CA"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dirty="0">
              <a:solidFill>
                <a:srgbClr val="FFFFFF"/>
              </a:solidFill>
            </a:endParaRPr>
          </a:p>
        </p:txBody>
      </p:sp>
    </p:spTree>
    <p:extLst>
      <p:ext uri="{BB962C8B-B14F-4D97-AF65-F5344CB8AC3E}">
        <p14:creationId xmlns:p14="http://schemas.microsoft.com/office/powerpoint/2010/main" val="178258116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7A904F-E09D-42C5-B175-372F56A4AA1B}"/>
              </a:ext>
            </a:extLst>
          </p:cNvPr>
          <p:cNvSpPr>
            <a:spLocks noGrp="1"/>
          </p:cNvSpPr>
          <p:nvPr>
            <p:ph type="title"/>
          </p:nvPr>
        </p:nvSpPr>
        <p:spPr>
          <a:xfrm>
            <a:off x="652653" y="1138238"/>
            <a:ext cx="7838694" cy="793889"/>
          </a:xfrm>
        </p:spPr>
        <p:txBody>
          <a:bodyPr anchor="ctr">
            <a:normAutofit/>
          </a:bodyPr>
          <a:lstStyle/>
          <a:p>
            <a:pPr algn="ctr"/>
            <a:r>
              <a:rPr lang="en-US" dirty="0"/>
              <a:t>TOPICS</a:t>
            </a:r>
            <a:endParaRPr lang="en-CA" dirty="0"/>
          </a:p>
        </p:txBody>
      </p:sp>
      <p:sp>
        <p:nvSpPr>
          <p:cNvPr id="17" name="Rectangle 1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6D7E5054-DBC1-4EF6-B225-5B2F86BF7CF2}"/>
              </a:ext>
            </a:extLst>
          </p:cNvPr>
          <p:cNvGraphicFramePr>
            <a:graphicFrameLocks noGrp="1"/>
          </p:cNvGraphicFramePr>
          <p:nvPr>
            <p:ph idx="1"/>
            <p:extLst>
              <p:ext uri="{D42A27DB-BD31-4B8C-83A1-F6EECF244321}">
                <p14:modId xmlns:p14="http://schemas.microsoft.com/office/powerpoint/2010/main" val="124803752"/>
              </p:ext>
            </p:extLst>
          </p:nvPr>
        </p:nvGraphicFramePr>
        <p:xfrm>
          <a:off x="750655" y="2337516"/>
          <a:ext cx="7642689" cy="3837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0756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FA14CC8-F94C-4ED7-B55D-18DD22F0DCC0}"/>
              </a:ext>
            </a:extLst>
          </p:cNvPr>
          <p:cNvPicPr>
            <a:picLocks noChangeAspect="1"/>
          </p:cNvPicPr>
          <p:nvPr/>
        </p:nvPicPr>
        <p:blipFill rotWithShape="1">
          <a:blip r:embed="rId2"/>
          <a:srcRect/>
          <a:stretch/>
        </p:blipFill>
        <p:spPr>
          <a:xfrm>
            <a:off x="340659" y="339687"/>
            <a:ext cx="7918437" cy="6178625"/>
          </a:xfrm>
          <a:prstGeom prst="rect">
            <a:avLst/>
          </a:prstGeom>
        </p:spPr>
      </p:pic>
      <p:sp>
        <p:nvSpPr>
          <p:cNvPr id="10" name="Rectangle: Rounded Corners 9">
            <a:extLst>
              <a:ext uri="{FF2B5EF4-FFF2-40B4-BE49-F238E27FC236}">
                <a16:creationId xmlns:a16="http://schemas.microsoft.com/office/drawing/2014/main" id="{F6C5FA10-38D9-41D3-9BC9-0E92A6A9B8EA}"/>
              </a:ext>
            </a:extLst>
          </p:cNvPr>
          <p:cNvSpPr/>
          <p:nvPr/>
        </p:nvSpPr>
        <p:spPr>
          <a:xfrm>
            <a:off x="4802075" y="743320"/>
            <a:ext cx="1197569" cy="2211827"/>
          </a:xfrm>
          <a:prstGeom prst="roundRect">
            <a:avLst/>
          </a:prstGeom>
          <a:solidFill>
            <a:srgbClr val="92D05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chemeClr val="tx1"/>
                </a:solidFill>
              </a:rPr>
              <a:t>Tommy Chong 30% to 80%</a:t>
            </a:r>
          </a:p>
          <a:p>
            <a:pPr algn="ctr"/>
            <a:r>
              <a:rPr lang="en-CA" dirty="0">
                <a:solidFill>
                  <a:schemeClr val="tx1"/>
                </a:solidFill>
              </a:rPr>
              <a:t>Black Market</a:t>
            </a:r>
          </a:p>
          <a:p>
            <a:pPr algn="ctr"/>
            <a:r>
              <a:rPr lang="en-CA" dirty="0">
                <a:solidFill>
                  <a:schemeClr val="tx1"/>
                </a:solidFill>
              </a:rPr>
              <a:t>Today</a:t>
            </a:r>
          </a:p>
        </p:txBody>
      </p:sp>
      <p:sp>
        <p:nvSpPr>
          <p:cNvPr id="12" name="TextBox 11">
            <a:extLst>
              <a:ext uri="{FF2B5EF4-FFF2-40B4-BE49-F238E27FC236}">
                <a16:creationId xmlns:a16="http://schemas.microsoft.com/office/drawing/2014/main" id="{8CB23678-13CB-4117-AFF7-00EB12766D4A}"/>
              </a:ext>
            </a:extLst>
          </p:cNvPr>
          <p:cNvSpPr txBox="1"/>
          <p:nvPr/>
        </p:nvSpPr>
        <p:spPr>
          <a:xfrm>
            <a:off x="814111" y="1221166"/>
            <a:ext cx="4111850" cy="369332"/>
          </a:xfrm>
          <a:prstGeom prst="rect">
            <a:avLst/>
          </a:prstGeom>
          <a:noFill/>
        </p:spPr>
        <p:txBody>
          <a:bodyPr wrap="square" rtlCol="0">
            <a:spAutoFit/>
          </a:bodyPr>
          <a:lstStyle/>
          <a:p>
            <a:endParaRPr lang="en-CA" dirty="0"/>
          </a:p>
        </p:txBody>
      </p:sp>
      <p:sp>
        <p:nvSpPr>
          <p:cNvPr id="14" name="Rectangle: Rounded Corners 13">
            <a:extLst>
              <a:ext uri="{FF2B5EF4-FFF2-40B4-BE49-F238E27FC236}">
                <a16:creationId xmlns:a16="http://schemas.microsoft.com/office/drawing/2014/main" id="{2B0C6465-3FB0-4CC9-8FDD-66BE30D61EA0}"/>
              </a:ext>
            </a:extLst>
          </p:cNvPr>
          <p:cNvSpPr/>
          <p:nvPr/>
        </p:nvSpPr>
        <p:spPr>
          <a:xfrm>
            <a:off x="1108180" y="4650723"/>
            <a:ext cx="6140408" cy="1205070"/>
          </a:xfrm>
          <a:prstGeom prst="roundRect">
            <a:avLst/>
          </a:prstGeom>
          <a:gradFill>
            <a:gsLst>
              <a:gs pos="100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The High from 1 joint today </a:t>
            </a:r>
          </a:p>
          <a:p>
            <a:pPr algn="ctr"/>
            <a:r>
              <a:rPr lang="en-US" b="1" dirty="0">
                <a:solidFill>
                  <a:schemeClr val="tx1"/>
                </a:solidFill>
                <a:latin typeface="Century Gothic" panose="020B0502020202020204" pitchFamily="34" charset="0"/>
              </a:rPr>
              <a:t>could be the equivalent of approximately 15 joints from 1970</a:t>
            </a:r>
          </a:p>
          <a:p>
            <a:pPr algn="ctr"/>
            <a:endParaRPr lang="en-CA" dirty="0"/>
          </a:p>
        </p:txBody>
      </p:sp>
      <p:sp>
        <p:nvSpPr>
          <p:cNvPr id="15" name="Rectangle: Rounded Corners 14">
            <a:extLst>
              <a:ext uri="{FF2B5EF4-FFF2-40B4-BE49-F238E27FC236}">
                <a16:creationId xmlns:a16="http://schemas.microsoft.com/office/drawing/2014/main" id="{620ED2E2-CD1D-4EC3-AA29-694E30CACBE4}"/>
              </a:ext>
            </a:extLst>
          </p:cNvPr>
          <p:cNvSpPr/>
          <p:nvPr/>
        </p:nvSpPr>
        <p:spPr>
          <a:xfrm>
            <a:off x="584036" y="676098"/>
            <a:ext cx="1075734" cy="2211827"/>
          </a:xfrm>
          <a:prstGeom prst="roundRect">
            <a:avLst/>
          </a:prstGeom>
          <a:gradFill>
            <a:gsLst>
              <a:gs pos="99000">
                <a:srgbClr val="92D05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chemeClr val="tx1"/>
                </a:solidFill>
              </a:rPr>
              <a:t>Tommy</a:t>
            </a:r>
          </a:p>
          <a:p>
            <a:pPr algn="ctr"/>
            <a:r>
              <a:rPr lang="en-CA" dirty="0">
                <a:solidFill>
                  <a:schemeClr val="tx1"/>
                </a:solidFill>
              </a:rPr>
              <a:t>Chong</a:t>
            </a:r>
          </a:p>
          <a:p>
            <a:pPr algn="ctr"/>
            <a:r>
              <a:rPr lang="en-CA" dirty="0">
                <a:solidFill>
                  <a:schemeClr val="tx1"/>
                </a:solidFill>
              </a:rPr>
              <a:t>3% to 5%</a:t>
            </a:r>
          </a:p>
          <a:p>
            <a:pPr algn="ctr"/>
            <a:r>
              <a:rPr lang="en-CA" dirty="0">
                <a:solidFill>
                  <a:schemeClr val="tx1"/>
                </a:solidFill>
              </a:rPr>
              <a:t>1960 </a:t>
            </a:r>
          </a:p>
        </p:txBody>
      </p:sp>
    </p:spTree>
    <p:extLst>
      <p:ext uri="{BB962C8B-B14F-4D97-AF65-F5344CB8AC3E}">
        <p14:creationId xmlns:p14="http://schemas.microsoft.com/office/powerpoint/2010/main" val="350274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3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
                                        <p:tgtEl>
                                          <p:spTgt spid="14"/>
                                        </p:tgtEl>
                                      </p:cBhvr>
                                    </p:animEffect>
                                    <p:anim calcmode="lin" valueType="num">
                                      <p:cBhvr>
                                        <p:cTn id="8" dur="10" fill="hold"/>
                                        <p:tgtEl>
                                          <p:spTgt spid="14"/>
                                        </p:tgtEl>
                                        <p:attrNameLst>
                                          <p:attrName>ppt_x</p:attrName>
                                        </p:attrNameLst>
                                      </p:cBhvr>
                                      <p:tavLst>
                                        <p:tav tm="0">
                                          <p:val>
                                            <p:strVal val="#ppt_x"/>
                                          </p:val>
                                        </p:tav>
                                        <p:tav tm="100000">
                                          <p:val>
                                            <p:strVal val="#ppt_x"/>
                                          </p:val>
                                        </p:tav>
                                      </p:tavLst>
                                    </p:anim>
                                    <p:anim calcmode="lin" valueType="num">
                                      <p:cBhvr>
                                        <p:cTn id="9" dur="1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BBB736-38C1-4397-AEE5-731EA40DD3F8}"/>
              </a:ext>
            </a:extLst>
          </p:cNvPr>
          <p:cNvPicPr>
            <a:picLocks noChangeAspect="1"/>
          </p:cNvPicPr>
          <p:nvPr/>
        </p:nvPicPr>
        <p:blipFill>
          <a:blip r:embed="rId2"/>
          <a:stretch>
            <a:fillRect/>
          </a:stretch>
        </p:blipFill>
        <p:spPr>
          <a:xfrm>
            <a:off x="8045965" y="5376974"/>
            <a:ext cx="686555" cy="494319"/>
          </a:xfrm>
          <a:prstGeom prst="rect">
            <a:avLst/>
          </a:prstGeom>
        </p:spPr>
      </p:pic>
      <p:sp>
        <p:nvSpPr>
          <p:cNvPr id="5" name="Rectangle: Rounded Corners 4">
            <a:extLst>
              <a:ext uri="{FF2B5EF4-FFF2-40B4-BE49-F238E27FC236}">
                <a16:creationId xmlns:a16="http://schemas.microsoft.com/office/drawing/2014/main" id="{85EE8517-BD3B-42B5-8B9F-A8F7E58580F9}"/>
              </a:ext>
            </a:extLst>
          </p:cNvPr>
          <p:cNvSpPr/>
          <p:nvPr/>
        </p:nvSpPr>
        <p:spPr>
          <a:xfrm>
            <a:off x="514350" y="289775"/>
            <a:ext cx="8478741" cy="56422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600" b="1" dirty="0">
                <a:solidFill>
                  <a:schemeClr val="tx1"/>
                </a:solidFill>
              </a:rPr>
              <a:t>The Government of Canada’s Goal for Legalizing, Regulating, and Restricting Access to Cannabis</a:t>
            </a:r>
          </a:p>
          <a:p>
            <a:pPr lvl="0"/>
            <a:r>
              <a:rPr lang="en-CA" sz="3600" b="1" dirty="0">
                <a:solidFill>
                  <a:schemeClr val="tx1"/>
                </a:solidFill>
              </a:rPr>
              <a:t>Keep Cannabis out of the Hands of Canadian Youth</a:t>
            </a:r>
          </a:p>
          <a:p>
            <a:pPr lvl="0"/>
            <a:r>
              <a:rPr lang="en-CA" sz="3600" b="1" dirty="0">
                <a:solidFill>
                  <a:schemeClr val="tx1"/>
                </a:solidFill>
              </a:rPr>
              <a:t>Prevent Organized Crime from Continuing to Profit from Cannabis</a:t>
            </a:r>
          </a:p>
        </p:txBody>
      </p:sp>
    </p:spTree>
    <p:extLst>
      <p:ext uri="{BB962C8B-B14F-4D97-AF65-F5344CB8AC3E}">
        <p14:creationId xmlns:p14="http://schemas.microsoft.com/office/powerpoint/2010/main" val="742363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74B6-3373-4358-8BCB-781AFA59D0D1}"/>
              </a:ext>
            </a:extLst>
          </p:cNvPr>
          <p:cNvSpPr>
            <a:spLocks noGrp="1"/>
          </p:cNvSpPr>
          <p:nvPr>
            <p:ph type="title"/>
          </p:nvPr>
        </p:nvSpPr>
        <p:spPr>
          <a:xfrm>
            <a:off x="368853" y="153424"/>
            <a:ext cx="8229600" cy="812522"/>
          </a:xfrm>
        </p:spPr>
        <p:txBody>
          <a:bodyPr>
            <a:normAutofit fontScale="90000"/>
          </a:bodyPr>
          <a:lstStyle/>
          <a:p>
            <a:pPr algn="ctr"/>
            <a:r>
              <a:rPr lang="en-CA" sz="3600" dirty="0"/>
              <a:t>BILL C-45 2018 RECREATIONAL CANNIBUS</a:t>
            </a:r>
          </a:p>
        </p:txBody>
      </p:sp>
      <p:pic>
        <p:nvPicPr>
          <p:cNvPr id="5" name="Graphic 4" descr="No sign">
            <a:extLst>
              <a:ext uri="{FF2B5EF4-FFF2-40B4-BE49-F238E27FC236}">
                <a16:creationId xmlns:a16="http://schemas.microsoft.com/office/drawing/2014/main" id="{29E9C197-3122-444A-9B20-34B300609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212" y="4733366"/>
            <a:ext cx="956235" cy="684101"/>
          </a:xfrm>
          <a:prstGeom prst="rect">
            <a:avLst/>
          </a:prstGeom>
        </p:spPr>
      </p:pic>
      <p:pic>
        <p:nvPicPr>
          <p:cNvPr id="7" name="Graphic 6" descr="Checkmark">
            <a:extLst>
              <a:ext uri="{FF2B5EF4-FFF2-40B4-BE49-F238E27FC236}">
                <a16:creationId xmlns:a16="http://schemas.microsoft.com/office/drawing/2014/main" id="{D88B7DD5-9C18-4D42-A9C4-041117D972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5098" y="3574677"/>
            <a:ext cx="864901" cy="684101"/>
          </a:xfrm>
          <a:prstGeom prst="rect">
            <a:avLst/>
          </a:prstGeom>
        </p:spPr>
      </p:pic>
      <p:pic>
        <p:nvPicPr>
          <p:cNvPr id="9" name="Graphic 8" descr="Checkmark">
            <a:extLst>
              <a:ext uri="{FF2B5EF4-FFF2-40B4-BE49-F238E27FC236}">
                <a16:creationId xmlns:a16="http://schemas.microsoft.com/office/drawing/2014/main" id="{A65D96B2-4A76-4CD8-BBC3-7AFB8C0EE0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213" y="2483406"/>
            <a:ext cx="865224" cy="826812"/>
          </a:xfrm>
          <a:prstGeom prst="rect">
            <a:avLst/>
          </a:prstGeom>
        </p:spPr>
      </p:pic>
      <p:pic>
        <p:nvPicPr>
          <p:cNvPr id="11" name="Graphic 10" descr="Checkmark">
            <a:extLst>
              <a:ext uri="{FF2B5EF4-FFF2-40B4-BE49-F238E27FC236}">
                <a16:creationId xmlns:a16="http://schemas.microsoft.com/office/drawing/2014/main" id="{AFA4B02E-C54C-4D75-8FE5-C0777327E7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570" y="1440533"/>
            <a:ext cx="864900" cy="914400"/>
          </a:xfrm>
          <a:prstGeom prst="rect">
            <a:avLst/>
          </a:prstGeom>
        </p:spPr>
      </p:pic>
      <p:sp>
        <p:nvSpPr>
          <p:cNvPr id="34" name="Content Placeholder 2">
            <a:extLst>
              <a:ext uri="{FF2B5EF4-FFF2-40B4-BE49-F238E27FC236}">
                <a16:creationId xmlns:a16="http://schemas.microsoft.com/office/drawing/2014/main" id="{394DBF54-DDCC-4B70-BFCF-610DD2F41383}"/>
              </a:ext>
            </a:extLst>
          </p:cNvPr>
          <p:cNvSpPr>
            <a:spLocks noGrp="1"/>
          </p:cNvSpPr>
          <p:nvPr>
            <p:ph idx="1"/>
          </p:nvPr>
        </p:nvSpPr>
        <p:spPr>
          <a:xfrm>
            <a:off x="368300" y="1600200"/>
            <a:ext cx="8229600" cy="4314825"/>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CA" dirty="0"/>
              <a:t>              </a:t>
            </a:r>
          </a:p>
          <a:p>
            <a:pPr marL="0" indent="0">
              <a:buNone/>
            </a:pPr>
            <a:endParaRPr lang="en-CA" dirty="0"/>
          </a:p>
          <a:p>
            <a:pPr marL="0" indent="0">
              <a:buNone/>
            </a:pPr>
            <a:endParaRPr lang="en-CA" dirty="0"/>
          </a:p>
          <a:p>
            <a:pPr marL="0" indent="0">
              <a:buNone/>
            </a:pPr>
            <a:endParaRPr lang="en-CA" dirty="0"/>
          </a:p>
          <a:p>
            <a:pPr marL="0" indent="0" algn="ctr">
              <a:buNone/>
            </a:pPr>
            <a:r>
              <a:rPr lang="en-CA" dirty="0"/>
              <a:t>            </a:t>
            </a:r>
            <a:r>
              <a:rPr lang="en-CA" sz="4300" b="1" dirty="0"/>
              <a:t>CANNIBUS OILS, VAPOURS, SMOKING</a:t>
            </a:r>
          </a:p>
          <a:p>
            <a:pPr marL="0" indent="0" algn="ctr">
              <a:buNone/>
            </a:pPr>
            <a:endParaRPr lang="en-CA" sz="4300" b="1" dirty="0"/>
          </a:p>
          <a:p>
            <a:pPr marL="0" indent="0">
              <a:buNone/>
            </a:pPr>
            <a:endParaRPr lang="en-CA" sz="4300" b="1" dirty="0"/>
          </a:p>
        </p:txBody>
      </p:sp>
      <p:pic>
        <p:nvPicPr>
          <p:cNvPr id="6" name="Graphic 5" descr="Checkmark">
            <a:extLst>
              <a:ext uri="{FF2B5EF4-FFF2-40B4-BE49-F238E27FC236}">
                <a16:creationId xmlns:a16="http://schemas.microsoft.com/office/drawing/2014/main" id="{DBCDA59A-395D-465C-969B-A0DF3A97DB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85787" y="2068082"/>
            <a:ext cx="1076883" cy="1042587"/>
          </a:xfrm>
          <a:prstGeom prst="rect">
            <a:avLst/>
          </a:prstGeom>
        </p:spPr>
      </p:pic>
    </p:spTree>
    <p:extLst>
      <p:ext uri="{BB962C8B-B14F-4D97-AF65-F5344CB8AC3E}">
        <p14:creationId xmlns:p14="http://schemas.microsoft.com/office/powerpoint/2010/main" val="41633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74B6-3373-4358-8BCB-781AFA59D0D1}"/>
              </a:ext>
            </a:extLst>
          </p:cNvPr>
          <p:cNvSpPr>
            <a:spLocks noGrp="1"/>
          </p:cNvSpPr>
          <p:nvPr>
            <p:ph type="title"/>
          </p:nvPr>
        </p:nvSpPr>
        <p:spPr>
          <a:xfrm>
            <a:off x="368853" y="153424"/>
            <a:ext cx="8229600" cy="812522"/>
          </a:xfrm>
        </p:spPr>
        <p:txBody>
          <a:bodyPr/>
          <a:lstStyle/>
          <a:p>
            <a:pPr algn="ctr"/>
            <a:r>
              <a:rPr lang="en-CA" dirty="0"/>
              <a:t>BILL C-45 2018 RECREATIONAL CANNIBUS</a:t>
            </a:r>
          </a:p>
        </p:txBody>
      </p:sp>
      <p:pic>
        <p:nvPicPr>
          <p:cNvPr id="5" name="Graphic 4" descr="No sign">
            <a:extLst>
              <a:ext uri="{FF2B5EF4-FFF2-40B4-BE49-F238E27FC236}">
                <a16:creationId xmlns:a16="http://schemas.microsoft.com/office/drawing/2014/main" id="{29E9C197-3122-444A-9B20-34B3006098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4212" y="4733366"/>
            <a:ext cx="956235" cy="684101"/>
          </a:xfrm>
          <a:prstGeom prst="rect">
            <a:avLst/>
          </a:prstGeom>
        </p:spPr>
      </p:pic>
      <p:pic>
        <p:nvPicPr>
          <p:cNvPr id="7" name="Graphic 6" descr="Checkmark">
            <a:extLst>
              <a:ext uri="{FF2B5EF4-FFF2-40B4-BE49-F238E27FC236}">
                <a16:creationId xmlns:a16="http://schemas.microsoft.com/office/drawing/2014/main" id="{D88B7DD5-9C18-4D42-A9C4-041117D972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5098" y="3574677"/>
            <a:ext cx="864901" cy="684101"/>
          </a:xfrm>
          <a:prstGeom prst="rect">
            <a:avLst/>
          </a:prstGeom>
        </p:spPr>
      </p:pic>
      <p:pic>
        <p:nvPicPr>
          <p:cNvPr id="9" name="Graphic 8" descr="Checkmark">
            <a:extLst>
              <a:ext uri="{FF2B5EF4-FFF2-40B4-BE49-F238E27FC236}">
                <a16:creationId xmlns:a16="http://schemas.microsoft.com/office/drawing/2014/main" id="{A65D96B2-4A76-4CD8-BBC3-7AFB8C0EE0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213" y="2483406"/>
            <a:ext cx="865224" cy="826812"/>
          </a:xfrm>
          <a:prstGeom prst="rect">
            <a:avLst/>
          </a:prstGeom>
        </p:spPr>
      </p:pic>
      <p:pic>
        <p:nvPicPr>
          <p:cNvPr id="11" name="Graphic 10" descr="Checkmark">
            <a:extLst>
              <a:ext uri="{FF2B5EF4-FFF2-40B4-BE49-F238E27FC236}">
                <a16:creationId xmlns:a16="http://schemas.microsoft.com/office/drawing/2014/main" id="{AFA4B02E-C54C-4D75-8FE5-C0777327E7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570" y="1440533"/>
            <a:ext cx="864900" cy="914400"/>
          </a:xfrm>
          <a:prstGeom prst="rect">
            <a:avLst/>
          </a:prstGeom>
        </p:spPr>
      </p:pic>
      <p:sp>
        <p:nvSpPr>
          <p:cNvPr id="34" name="Content Placeholder 2">
            <a:extLst>
              <a:ext uri="{FF2B5EF4-FFF2-40B4-BE49-F238E27FC236}">
                <a16:creationId xmlns:a16="http://schemas.microsoft.com/office/drawing/2014/main" id="{394DBF54-DDCC-4B70-BFCF-610DD2F41383}"/>
              </a:ext>
            </a:extLst>
          </p:cNvPr>
          <p:cNvSpPr>
            <a:spLocks noGrp="1"/>
          </p:cNvSpPr>
          <p:nvPr>
            <p:ph idx="1"/>
          </p:nvPr>
        </p:nvSpPr>
        <p:spPr>
          <a:xfrm>
            <a:off x="368300" y="1600200"/>
            <a:ext cx="8229600" cy="4314825"/>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CA" dirty="0"/>
              <a:t>              </a:t>
            </a:r>
          </a:p>
          <a:p>
            <a:pPr marL="0" indent="0">
              <a:buNone/>
            </a:pPr>
            <a:endParaRPr lang="en-CA" dirty="0"/>
          </a:p>
          <a:p>
            <a:pPr marL="0" indent="0">
              <a:buNone/>
            </a:pPr>
            <a:endParaRPr lang="en-CA" dirty="0"/>
          </a:p>
          <a:p>
            <a:pPr marL="0" indent="0">
              <a:buNone/>
            </a:pPr>
            <a:endParaRPr lang="en-CA" dirty="0"/>
          </a:p>
          <a:p>
            <a:pPr marL="0" indent="0">
              <a:buNone/>
            </a:pPr>
            <a:r>
              <a:rPr lang="en-CA" dirty="0"/>
              <a:t>               </a:t>
            </a:r>
            <a:r>
              <a:rPr lang="en-CA" sz="4300" b="1" dirty="0"/>
              <a:t>NO CANNIBUS EDIBLES</a:t>
            </a:r>
          </a:p>
          <a:p>
            <a:pPr marL="0" indent="0" algn="ctr">
              <a:buNone/>
            </a:pPr>
            <a:r>
              <a:rPr lang="en-CA" sz="4300" b="1" dirty="0"/>
              <a:t>UNTIL 2019</a:t>
            </a:r>
          </a:p>
          <a:p>
            <a:pPr marL="0" indent="0">
              <a:buNone/>
            </a:pPr>
            <a:endParaRPr lang="en-CA" sz="4300" b="1" dirty="0"/>
          </a:p>
        </p:txBody>
      </p:sp>
      <p:pic>
        <p:nvPicPr>
          <p:cNvPr id="4" name="Graphic 3" descr="No sign">
            <a:extLst>
              <a:ext uri="{FF2B5EF4-FFF2-40B4-BE49-F238E27FC236}">
                <a16:creationId xmlns:a16="http://schemas.microsoft.com/office/drawing/2014/main" id="{8EB5D937-CE44-43C4-934C-CB2E4B21D7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14800" y="2153540"/>
            <a:ext cx="914400" cy="914400"/>
          </a:xfrm>
          <a:prstGeom prst="rect">
            <a:avLst/>
          </a:prstGeom>
        </p:spPr>
      </p:pic>
    </p:spTree>
    <p:extLst>
      <p:ext uri="{BB962C8B-B14F-4D97-AF65-F5344CB8AC3E}">
        <p14:creationId xmlns:p14="http://schemas.microsoft.com/office/powerpoint/2010/main" val="37674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2B04110-F9DA-46F3-AA01-CE757631D591}"/>
              </a:ext>
            </a:extLst>
          </p:cNvPr>
          <p:cNvSpPr>
            <a:spLocks noGrp="1"/>
          </p:cNvSpPr>
          <p:nvPr>
            <p:ph type="sldNum" sz="quarter" idx="12"/>
          </p:nvPr>
        </p:nvSpPr>
        <p:spPr>
          <a:prstGeom prst="ellipse">
            <a:avLst/>
          </a:prstGeom>
        </p:spPr>
        <p:txBody>
          <a:bodyPr vert="horz" lIns="91440" tIns="45720" rIns="91440" bIns="45720" rtlCol="0">
            <a:normAutofit/>
          </a:bodyPr>
          <a:lstStyle/>
          <a:p>
            <a:pPr defTabSz="914400">
              <a:spcAft>
                <a:spcPts val="600"/>
              </a:spcAft>
            </a:pPr>
            <a:fld id="{6D22F896-40B5-4ADD-8801-0D06FADFA095}" type="slidenum">
              <a:rPr lang="en-US" sz="1000">
                <a:solidFill>
                  <a:schemeClr val="tx1">
                    <a:lumMod val="50000"/>
                    <a:lumOff val="50000"/>
                  </a:schemeClr>
                </a:solidFill>
              </a:rPr>
              <a:pPr defTabSz="914400">
                <a:spcAft>
                  <a:spcPts val="600"/>
                </a:spcAft>
              </a:pPr>
              <a:t>24</a:t>
            </a:fld>
            <a:endParaRPr lang="en-US" sz="1000">
              <a:solidFill>
                <a:schemeClr val="tx1">
                  <a:lumMod val="50000"/>
                  <a:lumOff val="50000"/>
                </a:schemeClr>
              </a:solidFill>
            </a:endParaRPr>
          </a:p>
        </p:txBody>
      </p:sp>
      <p:graphicFrame>
        <p:nvGraphicFramePr>
          <p:cNvPr id="4" name="Content Placeholder 3">
            <a:extLst>
              <a:ext uri="{FF2B5EF4-FFF2-40B4-BE49-F238E27FC236}">
                <a16:creationId xmlns:a16="http://schemas.microsoft.com/office/drawing/2014/main" id="{79690E91-ED9D-4EA7-B83E-9BFB73D695B3}"/>
              </a:ext>
            </a:extLst>
          </p:cNvPr>
          <p:cNvGraphicFramePr>
            <a:graphicFrameLocks noGrp="1"/>
          </p:cNvGraphicFramePr>
          <p:nvPr>
            <p:ph idx="4294967295"/>
            <p:extLst>
              <p:ext uri="{D42A27DB-BD31-4B8C-83A1-F6EECF244321}">
                <p14:modId xmlns:p14="http://schemas.microsoft.com/office/powerpoint/2010/main" val="2486205021"/>
              </p:ext>
            </p:extLst>
          </p:nvPr>
        </p:nvGraphicFramePr>
        <p:xfrm>
          <a:off x="0" y="212725"/>
          <a:ext cx="9144000" cy="6508748"/>
        </p:xfrm>
        <a:graphic>
          <a:graphicData uri="http://schemas.openxmlformats.org/drawingml/2006/table">
            <a:tbl>
              <a:tblPr>
                <a:tableStyleId>{8799B23B-EC83-4686-B30A-512413B5E67A}</a:tableStyleId>
              </a:tblPr>
              <a:tblGrid>
                <a:gridCol w="5114724">
                  <a:extLst>
                    <a:ext uri="{9D8B030D-6E8A-4147-A177-3AD203B41FA5}">
                      <a16:colId xmlns:a16="http://schemas.microsoft.com/office/drawing/2014/main" val="2298056428"/>
                    </a:ext>
                  </a:extLst>
                </a:gridCol>
                <a:gridCol w="1194893">
                  <a:extLst>
                    <a:ext uri="{9D8B030D-6E8A-4147-A177-3AD203B41FA5}">
                      <a16:colId xmlns:a16="http://schemas.microsoft.com/office/drawing/2014/main" val="543226424"/>
                    </a:ext>
                  </a:extLst>
                </a:gridCol>
                <a:gridCol w="1431662">
                  <a:extLst>
                    <a:ext uri="{9D8B030D-6E8A-4147-A177-3AD203B41FA5}">
                      <a16:colId xmlns:a16="http://schemas.microsoft.com/office/drawing/2014/main" val="2399546269"/>
                    </a:ext>
                  </a:extLst>
                </a:gridCol>
                <a:gridCol w="1402721">
                  <a:extLst>
                    <a:ext uri="{9D8B030D-6E8A-4147-A177-3AD203B41FA5}">
                      <a16:colId xmlns:a16="http://schemas.microsoft.com/office/drawing/2014/main" val="2772047223"/>
                    </a:ext>
                  </a:extLst>
                </a:gridCol>
              </a:tblGrid>
              <a:tr h="368731">
                <a:tc rowSpan="2">
                  <a:txBody>
                    <a:bodyPr/>
                    <a:lstStyle/>
                    <a:p>
                      <a:pPr algn="ctr" fontAlgn="t"/>
                      <a:r>
                        <a:rPr lang="en-CA" sz="1800" b="1" dirty="0">
                          <a:solidFill>
                            <a:schemeClr val="bg1"/>
                          </a:solidFill>
                          <a:effectLst/>
                        </a:rPr>
                        <a:t>Activity</a:t>
                      </a:r>
                    </a:p>
                  </a:txBody>
                  <a:tcPr marL="136239" marR="5814" marT="40354" marB="40354"/>
                </a:tc>
                <a:tc gridSpan="3">
                  <a:txBody>
                    <a:bodyPr/>
                    <a:lstStyle/>
                    <a:p>
                      <a:pPr algn="ctr" fontAlgn="t"/>
                      <a:r>
                        <a:rPr lang="en-CA" sz="1800" b="1" dirty="0">
                          <a:solidFill>
                            <a:schemeClr val="bg1"/>
                          </a:solidFill>
                          <a:effectLst/>
                        </a:rPr>
                        <a:t>Responsible</a:t>
                      </a:r>
                    </a:p>
                  </a:txBody>
                  <a:tcPr marL="136239" marR="5814" marT="40354" marB="40354"/>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7729254"/>
                  </a:ext>
                </a:extLst>
              </a:tr>
              <a:tr h="337075">
                <a:tc vMerge="1">
                  <a:txBody>
                    <a:bodyPr/>
                    <a:lstStyle/>
                    <a:p>
                      <a:endParaRPr lang="en-CA"/>
                    </a:p>
                  </a:txBody>
                  <a:tcPr/>
                </a:tc>
                <a:tc>
                  <a:txBody>
                    <a:bodyPr/>
                    <a:lstStyle/>
                    <a:p>
                      <a:pPr algn="ctr" fontAlgn="t"/>
                      <a:r>
                        <a:rPr lang="en-CA" sz="1600" b="1" dirty="0">
                          <a:solidFill>
                            <a:schemeClr val="bg1"/>
                          </a:solidFill>
                          <a:effectLst/>
                        </a:rPr>
                        <a:t>Federal</a:t>
                      </a:r>
                    </a:p>
                  </a:txBody>
                  <a:tcPr marL="136239" marR="5814" marT="40354" marB="40354"/>
                </a:tc>
                <a:tc>
                  <a:txBody>
                    <a:bodyPr/>
                    <a:lstStyle/>
                    <a:p>
                      <a:pPr algn="ctr" fontAlgn="t"/>
                      <a:r>
                        <a:rPr lang="en-CA" sz="1600" b="1" dirty="0">
                          <a:solidFill>
                            <a:schemeClr val="bg1"/>
                          </a:solidFill>
                          <a:effectLst/>
                        </a:rPr>
                        <a:t>Provincial</a:t>
                      </a:r>
                    </a:p>
                  </a:txBody>
                  <a:tcPr marL="136239" marR="5814" marT="40354" marB="40354"/>
                </a:tc>
                <a:tc>
                  <a:txBody>
                    <a:bodyPr/>
                    <a:lstStyle/>
                    <a:p>
                      <a:pPr algn="ctr" fontAlgn="t"/>
                      <a:r>
                        <a:rPr lang="en-CA" sz="1600" b="1" dirty="0">
                          <a:solidFill>
                            <a:schemeClr val="bg1"/>
                          </a:solidFill>
                          <a:effectLst/>
                        </a:rPr>
                        <a:t>Municipal</a:t>
                      </a:r>
                    </a:p>
                  </a:txBody>
                  <a:tcPr marL="136239" marR="5814" marT="40354" marB="40354"/>
                </a:tc>
                <a:extLst>
                  <a:ext uri="{0D108BD9-81ED-4DB2-BD59-A6C34878D82A}">
                    <a16:rowId xmlns:a16="http://schemas.microsoft.com/office/drawing/2014/main" val="530394191"/>
                  </a:ext>
                </a:extLst>
              </a:tr>
              <a:tr h="305418">
                <a:tc>
                  <a:txBody>
                    <a:bodyPr/>
                    <a:lstStyle/>
                    <a:p>
                      <a:pPr fontAlgn="t"/>
                      <a:r>
                        <a:rPr lang="en-CA" sz="1200" b="1" dirty="0">
                          <a:effectLst/>
                        </a:rPr>
                        <a:t>Possession limits **</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4241234690"/>
                  </a:ext>
                </a:extLst>
              </a:tr>
              <a:tr h="305418">
                <a:tc>
                  <a:txBody>
                    <a:bodyPr/>
                    <a:lstStyle/>
                    <a:p>
                      <a:pPr fontAlgn="t"/>
                      <a:r>
                        <a:rPr lang="en-CA" sz="1200" b="1" dirty="0">
                          <a:effectLst/>
                        </a:rPr>
                        <a:t>Trafficking</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2903075887"/>
                  </a:ext>
                </a:extLst>
              </a:tr>
              <a:tr h="305418">
                <a:tc>
                  <a:txBody>
                    <a:bodyPr/>
                    <a:lstStyle/>
                    <a:p>
                      <a:pPr fontAlgn="t"/>
                      <a:r>
                        <a:rPr lang="en-CA" sz="1200" b="1">
                          <a:effectLst/>
                        </a:rPr>
                        <a:t>Advertisement &amp; packaging **</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1251281039"/>
                  </a:ext>
                </a:extLst>
              </a:tr>
              <a:tr h="305418">
                <a:tc>
                  <a:txBody>
                    <a:bodyPr/>
                    <a:lstStyle/>
                    <a:p>
                      <a:pPr fontAlgn="t"/>
                      <a:r>
                        <a:rPr lang="en-CA" sz="1200" b="1">
                          <a:effectLst/>
                        </a:rPr>
                        <a:t>Impaired driving</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541099589"/>
                  </a:ext>
                </a:extLst>
              </a:tr>
              <a:tr h="305418">
                <a:tc>
                  <a:txBody>
                    <a:bodyPr/>
                    <a:lstStyle/>
                    <a:p>
                      <a:pPr fontAlgn="t"/>
                      <a:r>
                        <a:rPr lang="en-CA" sz="1200" b="1" dirty="0">
                          <a:effectLst/>
                        </a:rPr>
                        <a:t>Medical cannabis</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355608455"/>
                  </a:ext>
                </a:extLst>
              </a:tr>
              <a:tr h="305418">
                <a:tc>
                  <a:txBody>
                    <a:bodyPr/>
                    <a:lstStyle/>
                    <a:p>
                      <a:pPr fontAlgn="t"/>
                      <a:r>
                        <a:rPr lang="en-CA" sz="1200" b="1">
                          <a:effectLst/>
                        </a:rPr>
                        <a:t>Seed-to-sale tracking system</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4070344981"/>
                  </a:ext>
                </a:extLst>
              </a:tr>
              <a:tr h="305418">
                <a:tc>
                  <a:txBody>
                    <a:bodyPr/>
                    <a:lstStyle/>
                    <a:p>
                      <a:pPr fontAlgn="t"/>
                      <a:r>
                        <a:rPr lang="en-CA" sz="1200" b="1" dirty="0">
                          <a:effectLst/>
                        </a:rPr>
                        <a:t>Production (cultivation and processing)</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1918116734"/>
                  </a:ext>
                </a:extLst>
              </a:tr>
              <a:tr h="305418">
                <a:tc>
                  <a:txBody>
                    <a:bodyPr/>
                    <a:lstStyle/>
                    <a:p>
                      <a:pPr fontAlgn="t"/>
                      <a:r>
                        <a:rPr lang="en-CA" sz="1200" b="1">
                          <a:effectLst/>
                        </a:rPr>
                        <a:t>Age limit (federal minimum) **</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2936054890"/>
                  </a:ext>
                </a:extLst>
              </a:tr>
              <a:tr h="305418">
                <a:tc>
                  <a:txBody>
                    <a:bodyPr/>
                    <a:lstStyle/>
                    <a:p>
                      <a:pPr fontAlgn="t"/>
                      <a:r>
                        <a:rPr lang="en-CA" sz="1200" b="1">
                          <a:effectLst/>
                        </a:rPr>
                        <a:t>Public health</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30057889"/>
                  </a:ext>
                </a:extLst>
              </a:tr>
              <a:tr h="305418">
                <a:tc>
                  <a:txBody>
                    <a:bodyPr/>
                    <a:lstStyle/>
                    <a:p>
                      <a:pPr fontAlgn="t"/>
                      <a:r>
                        <a:rPr lang="en-CA" sz="1200" b="1" dirty="0">
                          <a:effectLst/>
                        </a:rPr>
                        <a:t>Education</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Yes</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680701353"/>
                  </a:ext>
                </a:extLst>
              </a:tr>
              <a:tr h="305418">
                <a:tc>
                  <a:txBody>
                    <a:bodyPr/>
                    <a:lstStyle/>
                    <a:p>
                      <a:pPr fontAlgn="t"/>
                      <a:r>
                        <a:rPr lang="en-CA" sz="1200" b="1">
                          <a:effectLst/>
                        </a:rPr>
                        <a:t>Taxation</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Yes</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3442287343"/>
                  </a:ext>
                </a:extLst>
              </a:tr>
              <a:tr h="305418">
                <a:tc>
                  <a:txBody>
                    <a:bodyPr/>
                    <a:lstStyle/>
                    <a:p>
                      <a:pPr fontAlgn="t"/>
                      <a:r>
                        <a:rPr lang="en-CA" sz="1200" b="1" dirty="0">
                          <a:effectLst/>
                        </a:rPr>
                        <a:t>Home cultivation (growing plants at home) </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4161637827"/>
                  </a:ext>
                </a:extLst>
              </a:tr>
              <a:tr h="305418">
                <a:tc>
                  <a:txBody>
                    <a:bodyPr/>
                    <a:lstStyle/>
                    <a:p>
                      <a:pPr fontAlgn="t"/>
                      <a:r>
                        <a:rPr lang="en-CA" sz="1200" b="1">
                          <a:effectLst/>
                        </a:rPr>
                        <a:t>Workplace safety</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2460411822"/>
                  </a:ext>
                </a:extLst>
              </a:tr>
              <a:tr h="305418">
                <a:tc>
                  <a:txBody>
                    <a:bodyPr/>
                    <a:lstStyle/>
                    <a:p>
                      <a:pPr fontAlgn="t"/>
                      <a:r>
                        <a:rPr lang="en-CA" sz="1200" b="1">
                          <a:effectLst/>
                        </a:rPr>
                        <a:t>Distribution and wholesaling</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658995353"/>
                  </a:ext>
                </a:extLst>
              </a:tr>
              <a:tr h="305418">
                <a:tc>
                  <a:txBody>
                    <a:bodyPr/>
                    <a:lstStyle/>
                    <a:p>
                      <a:pPr fontAlgn="t"/>
                      <a:r>
                        <a:rPr lang="en-CA" sz="1200" b="1" dirty="0">
                          <a:effectLst/>
                        </a:rPr>
                        <a:t>Retail model</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3682827246"/>
                  </a:ext>
                </a:extLst>
              </a:tr>
              <a:tr h="305418">
                <a:tc>
                  <a:txBody>
                    <a:bodyPr/>
                    <a:lstStyle/>
                    <a:p>
                      <a:pPr fontAlgn="t"/>
                      <a:r>
                        <a:rPr lang="en-CA" sz="1200" b="1" dirty="0">
                          <a:effectLst/>
                        </a:rPr>
                        <a:t>Retail location and rules</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Yes</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3720585597"/>
                  </a:ext>
                </a:extLst>
              </a:tr>
              <a:tr h="305418">
                <a:tc>
                  <a:txBody>
                    <a:bodyPr/>
                    <a:lstStyle/>
                    <a:p>
                      <a:pPr fontAlgn="t"/>
                      <a:r>
                        <a:rPr lang="en-CA" sz="1200" b="1" dirty="0">
                          <a:effectLst/>
                        </a:rPr>
                        <a:t>Regulatory compliance</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a:effectLst/>
                        </a:rPr>
                        <a:t>Yes</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348325888"/>
                  </a:ext>
                </a:extLst>
              </a:tr>
              <a:tr h="305418">
                <a:tc>
                  <a:txBody>
                    <a:bodyPr/>
                    <a:lstStyle/>
                    <a:p>
                      <a:pPr fontAlgn="t"/>
                      <a:r>
                        <a:rPr lang="en-CA" sz="1200" b="1">
                          <a:effectLst/>
                        </a:rPr>
                        <a:t>Public consumption</a:t>
                      </a:r>
                      <a:endParaRPr lang="en-CA" sz="1200" b="1">
                        <a:solidFill>
                          <a:schemeClr val="tx1">
                            <a:lumMod val="75000"/>
                            <a:lumOff val="25000"/>
                          </a:schemeClr>
                        </a:solidFill>
                        <a:effectLst/>
                      </a:endParaRPr>
                    </a:p>
                  </a:txBody>
                  <a:tcPr marL="136239" marR="5814" marT="40354" marB="40354"/>
                </a:tc>
                <a:tc>
                  <a:txBody>
                    <a:bodyPr/>
                    <a:lstStyle/>
                    <a:p>
                      <a:pPr fontAlgn="t"/>
                      <a:r>
                        <a:rPr lang="en-CA" sz="1400">
                          <a:effectLst/>
                        </a:rPr>
                        <a:t>No</a:t>
                      </a:r>
                      <a:endParaRPr lang="en-CA" sz="1400">
                        <a:solidFill>
                          <a:schemeClr val="tx1">
                            <a:lumMod val="75000"/>
                            <a:lumOff val="25000"/>
                          </a:schemeClr>
                        </a:solidFill>
                        <a:effectLst/>
                      </a:endParaRPr>
                    </a:p>
                  </a:txBody>
                  <a:tcPr marL="136239" marR="5814" marT="40354" marB="40354"/>
                </a:tc>
                <a:tc>
                  <a:txBody>
                    <a:bodyPr/>
                    <a:lstStyle/>
                    <a:p>
                      <a:pPr fontAlgn="t"/>
                      <a:r>
                        <a:rPr lang="en-CA" sz="1400" dirty="0">
                          <a:effectLst/>
                        </a:rPr>
                        <a:t>Yes</a:t>
                      </a:r>
                      <a:endParaRPr lang="en-CA" sz="1400" dirty="0">
                        <a:solidFill>
                          <a:schemeClr val="tx1">
                            <a:lumMod val="75000"/>
                            <a:lumOff val="25000"/>
                          </a:schemeClr>
                        </a:solidFill>
                        <a:effectLst/>
                      </a:endParaRPr>
                    </a:p>
                  </a:txBody>
                  <a:tcPr marL="136239" marR="5814" marT="40354" marB="40354"/>
                </a:tc>
                <a:tc>
                  <a:txBody>
                    <a:bodyPr/>
                    <a:lstStyle/>
                    <a:p>
                      <a:pPr fontAlgn="t"/>
                      <a:r>
                        <a:rPr lang="en-CA" sz="1400" dirty="0">
                          <a:effectLst/>
                        </a:rPr>
                        <a:t>Yes</a:t>
                      </a:r>
                      <a:endParaRPr lang="en-CA" sz="1400" dirty="0">
                        <a:solidFill>
                          <a:schemeClr val="tx1">
                            <a:lumMod val="75000"/>
                            <a:lumOff val="25000"/>
                          </a:schemeClr>
                        </a:solidFill>
                        <a:effectLst/>
                      </a:endParaRPr>
                    </a:p>
                  </a:txBody>
                  <a:tcPr marL="136239" marR="5814" marT="40354" marB="40354"/>
                </a:tc>
                <a:extLst>
                  <a:ext uri="{0D108BD9-81ED-4DB2-BD59-A6C34878D82A}">
                    <a16:rowId xmlns:a16="http://schemas.microsoft.com/office/drawing/2014/main" val="2392415421"/>
                  </a:ext>
                </a:extLst>
              </a:tr>
              <a:tr h="305418">
                <a:tc>
                  <a:txBody>
                    <a:bodyPr/>
                    <a:lstStyle/>
                    <a:p>
                      <a:pPr fontAlgn="t"/>
                      <a:r>
                        <a:rPr lang="en-CA" sz="1200" b="1" dirty="0">
                          <a:effectLst/>
                        </a:rPr>
                        <a:t>Land use/zoning</a:t>
                      </a:r>
                      <a:endParaRPr lang="en-CA" sz="1200" b="1" dirty="0">
                        <a:solidFill>
                          <a:schemeClr val="tx1">
                            <a:lumMod val="75000"/>
                            <a:lumOff val="25000"/>
                          </a:schemeClr>
                        </a:solidFill>
                        <a:effectLst/>
                      </a:endParaRPr>
                    </a:p>
                  </a:txBody>
                  <a:tcPr marL="136239" marR="5814" marT="40354" marB="40354"/>
                </a:tc>
                <a:tc>
                  <a:txBody>
                    <a:bodyPr/>
                    <a:lstStyle/>
                    <a:p>
                      <a:pPr fontAlgn="t"/>
                      <a:r>
                        <a:rPr lang="en-CA" sz="1400" dirty="0">
                          <a:effectLst/>
                        </a:rPr>
                        <a:t>No</a:t>
                      </a:r>
                      <a:endParaRPr lang="en-CA" sz="1400" dirty="0">
                        <a:solidFill>
                          <a:schemeClr val="tx1">
                            <a:lumMod val="75000"/>
                            <a:lumOff val="25000"/>
                          </a:schemeClr>
                        </a:solidFill>
                        <a:effectLst/>
                      </a:endParaRPr>
                    </a:p>
                  </a:txBody>
                  <a:tcPr marL="136239" marR="5814" marT="40354" marB="40354"/>
                </a:tc>
                <a:tc>
                  <a:txBody>
                    <a:bodyPr/>
                    <a:lstStyle/>
                    <a:p>
                      <a:r>
                        <a:rPr lang="en-CA" sz="1400" dirty="0">
                          <a:solidFill>
                            <a:schemeClr val="tx1">
                              <a:lumMod val="75000"/>
                              <a:lumOff val="25000"/>
                            </a:schemeClr>
                          </a:solidFill>
                        </a:rPr>
                        <a:t>Yes</a:t>
                      </a:r>
                    </a:p>
                  </a:txBody>
                  <a:tcPr marL="136239" marR="13950" marT="40354" marB="40354"/>
                </a:tc>
                <a:tc>
                  <a:txBody>
                    <a:bodyPr/>
                    <a:lstStyle/>
                    <a:p>
                      <a:r>
                        <a:rPr lang="en-CA" sz="1400" dirty="0">
                          <a:solidFill>
                            <a:schemeClr val="tx1">
                              <a:lumMod val="75000"/>
                              <a:lumOff val="25000"/>
                            </a:schemeClr>
                          </a:solidFill>
                        </a:rPr>
                        <a:t>Yes</a:t>
                      </a:r>
                    </a:p>
                  </a:txBody>
                  <a:tcPr marL="136239" marR="13950" marT="40354" marB="40354"/>
                </a:tc>
                <a:extLst>
                  <a:ext uri="{0D108BD9-81ED-4DB2-BD59-A6C34878D82A}">
                    <a16:rowId xmlns:a16="http://schemas.microsoft.com/office/drawing/2014/main" val="2062856223"/>
                  </a:ext>
                </a:extLst>
              </a:tr>
            </a:tbl>
          </a:graphicData>
        </a:graphic>
      </p:graphicFrame>
    </p:spTree>
    <p:extLst>
      <p:ext uri="{BB962C8B-B14F-4D97-AF65-F5344CB8AC3E}">
        <p14:creationId xmlns:p14="http://schemas.microsoft.com/office/powerpoint/2010/main" val="283833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F5EC-199F-4832-9264-A0DFF7E486DB}"/>
              </a:ext>
            </a:extLst>
          </p:cNvPr>
          <p:cNvSpPr>
            <a:spLocks noGrp="1"/>
          </p:cNvSpPr>
          <p:nvPr>
            <p:ph type="title" idx="4294967295"/>
          </p:nvPr>
        </p:nvSpPr>
        <p:spPr>
          <a:xfrm>
            <a:off x="0" y="811213"/>
            <a:ext cx="2501900" cy="5403850"/>
          </a:xfrm>
        </p:spPr>
        <p:txBody>
          <a:bodyPr>
            <a:normAutofit/>
          </a:bodyPr>
          <a:lstStyle/>
          <a:p>
            <a:r>
              <a:rPr lang="en-CA" b="1" dirty="0">
                <a:solidFill>
                  <a:srgbClr val="FFFFFF"/>
                </a:solidFill>
              </a:rPr>
              <a:t>FEDERAL</a:t>
            </a:r>
          </a:p>
        </p:txBody>
      </p:sp>
      <p:graphicFrame>
        <p:nvGraphicFramePr>
          <p:cNvPr id="23" name="Content Placeholder 2">
            <a:extLst>
              <a:ext uri="{FF2B5EF4-FFF2-40B4-BE49-F238E27FC236}">
                <a16:creationId xmlns:a16="http://schemas.microsoft.com/office/drawing/2014/main" id="{FF0648C9-34BA-4D39-9DBE-8D776DB8853B}"/>
              </a:ext>
            </a:extLst>
          </p:cNvPr>
          <p:cNvGraphicFramePr/>
          <p:nvPr>
            <p:extLst>
              <p:ext uri="{D42A27DB-BD31-4B8C-83A1-F6EECF244321}">
                <p14:modId xmlns:p14="http://schemas.microsoft.com/office/powerpoint/2010/main" val="193280667"/>
              </p:ext>
            </p:extLst>
          </p:nvPr>
        </p:nvGraphicFramePr>
        <p:xfrm>
          <a:off x="693270" y="1033929"/>
          <a:ext cx="8271435" cy="565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A0EB9964-5898-4ECA-80B0-6B4AFFA6A467}"/>
              </a:ext>
            </a:extLst>
          </p:cNvPr>
          <p:cNvSpPr/>
          <p:nvPr/>
        </p:nvSpPr>
        <p:spPr>
          <a:xfrm>
            <a:off x="1586512" y="164882"/>
            <a:ext cx="6369051" cy="646331"/>
          </a:xfrm>
          <a:prstGeom prst="rect">
            <a:avLst/>
          </a:prstGeom>
        </p:spPr>
        <p:txBody>
          <a:bodyPr wrap="none">
            <a:spAutoFit/>
          </a:bodyPr>
          <a:lstStyle/>
          <a:p>
            <a:pPr algn="ctr"/>
            <a:r>
              <a:rPr lang="en-CA" sz="3600" b="1" dirty="0">
                <a:solidFill>
                  <a:schemeClr val="bg1"/>
                </a:solidFill>
              </a:rPr>
              <a:t>FEDERAL BILL C-45 and BILL C-46</a:t>
            </a:r>
            <a:endParaRPr lang="en-CA" sz="3600" dirty="0"/>
          </a:p>
        </p:txBody>
      </p:sp>
    </p:spTree>
    <p:extLst>
      <p:ext uri="{BB962C8B-B14F-4D97-AF65-F5344CB8AC3E}">
        <p14:creationId xmlns:p14="http://schemas.microsoft.com/office/powerpoint/2010/main" val="12065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1331E-D45C-44CE-A0CB-B765A21EC1C7}"/>
              </a:ext>
            </a:extLst>
          </p:cNvPr>
          <p:cNvSpPr txBox="1"/>
          <p:nvPr/>
        </p:nvSpPr>
        <p:spPr>
          <a:xfrm>
            <a:off x="477371" y="1983346"/>
            <a:ext cx="7516905" cy="1754326"/>
          </a:xfrm>
          <a:prstGeom prst="rect">
            <a:avLst/>
          </a:prstGeom>
          <a:noFill/>
        </p:spPr>
        <p:txBody>
          <a:bodyPr wrap="square" rtlCol="0">
            <a:spAutoFit/>
          </a:bodyPr>
          <a:lstStyle/>
          <a:p>
            <a:pPr algn="ctr"/>
            <a:r>
              <a:rPr lang="en-CA" sz="3600" b="1" dirty="0"/>
              <a:t>APPROVED FOR: REGISTERED CAMPGROUNDS &amp; BACKWOODS HIKING TRAILS</a:t>
            </a:r>
          </a:p>
        </p:txBody>
      </p:sp>
      <p:sp>
        <p:nvSpPr>
          <p:cNvPr id="3" name="TextBox 2">
            <a:extLst>
              <a:ext uri="{FF2B5EF4-FFF2-40B4-BE49-F238E27FC236}">
                <a16:creationId xmlns:a16="http://schemas.microsoft.com/office/drawing/2014/main" id="{8DC3B9F8-1BBE-46CE-B9DF-80D0FBAD8146}"/>
              </a:ext>
            </a:extLst>
          </p:cNvPr>
          <p:cNvSpPr txBox="1"/>
          <p:nvPr/>
        </p:nvSpPr>
        <p:spPr>
          <a:xfrm>
            <a:off x="874534" y="254296"/>
            <a:ext cx="7914067" cy="707886"/>
          </a:xfrm>
          <a:prstGeom prst="rect">
            <a:avLst/>
          </a:prstGeom>
          <a:noFill/>
        </p:spPr>
        <p:txBody>
          <a:bodyPr wrap="square" rtlCol="0">
            <a:spAutoFit/>
          </a:bodyPr>
          <a:lstStyle/>
          <a:p>
            <a:pPr algn="ctr"/>
            <a:r>
              <a:rPr lang="en-CA" sz="4000" b="1" dirty="0">
                <a:solidFill>
                  <a:schemeClr val="bg1"/>
                </a:solidFill>
              </a:rPr>
              <a:t>NATIONAL PARKS CONSUMPTION</a:t>
            </a:r>
          </a:p>
        </p:txBody>
      </p:sp>
      <p:pic>
        <p:nvPicPr>
          <p:cNvPr id="5" name="Picture 4" descr="A picture containing object&#10;&#10;Description generated with high confidence">
            <a:extLst>
              <a:ext uri="{FF2B5EF4-FFF2-40B4-BE49-F238E27FC236}">
                <a16:creationId xmlns:a16="http://schemas.microsoft.com/office/drawing/2014/main" id="{91429E99-C329-434F-A784-BBA278B9A6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9417" y="4194872"/>
            <a:ext cx="8014447" cy="1417258"/>
          </a:xfrm>
          <a:prstGeom prst="rect">
            <a:avLst/>
          </a:prstGeom>
        </p:spPr>
      </p:pic>
      <p:sp>
        <p:nvSpPr>
          <p:cNvPr id="6" name="TextBox 5">
            <a:extLst>
              <a:ext uri="{FF2B5EF4-FFF2-40B4-BE49-F238E27FC236}">
                <a16:creationId xmlns:a16="http://schemas.microsoft.com/office/drawing/2014/main" id="{87B165F4-1E1A-4AE6-89B0-40CA3933BEAF}"/>
              </a:ext>
            </a:extLst>
          </p:cNvPr>
          <p:cNvSpPr txBox="1"/>
          <p:nvPr/>
        </p:nvSpPr>
        <p:spPr>
          <a:xfrm>
            <a:off x="719418" y="5664986"/>
            <a:ext cx="8511988" cy="230832"/>
          </a:xfrm>
          <a:prstGeom prst="rect">
            <a:avLst/>
          </a:prstGeom>
          <a:noFill/>
        </p:spPr>
        <p:txBody>
          <a:bodyPr wrap="square" rtlCol="0">
            <a:spAutoFit/>
          </a:bodyPr>
          <a:lstStyle/>
          <a:p>
            <a:r>
              <a:rPr lang="en-CA" sz="900">
                <a:hlinkClick r:id="rId3" tooltip="https://en.wikipedia.org/wiki/Parks_Canada"/>
              </a:rPr>
              <a:t>This Photo</a:t>
            </a:r>
            <a:r>
              <a:rPr lang="en-CA" sz="900"/>
              <a:t> by Unknown Author is licensed under </a:t>
            </a:r>
            <a:r>
              <a:rPr lang="en-CA" sz="900">
                <a:hlinkClick r:id="rId4" tooltip="https://creativecommons.org/licenses/by-sa/3.0/"/>
              </a:rPr>
              <a:t>CC BY-SA</a:t>
            </a:r>
            <a:endParaRPr lang="en-CA" sz="900"/>
          </a:p>
        </p:txBody>
      </p:sp>
    </p:spTree>
    <p:extLst>
      <p:ext uri="{BB962C8B-B14F-4D97-AF65-F5344CB8AC3E}">
        <p14:creationId xmlns:p14="http://schemas.microsoft.com/office/powerpoint/2010/main" val="19806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6C3BE-0285-4A2A-8D4F-9A7AF8336AE7}"/>
              </a:ext>
            </a:extLst>
          </p:cNvPr>
          <p:cNvSpPr>
            <a:spLocks noGrp="1"/>
          </p:cNvSpPr>
          <p:nvPr>
            <p:ph type="title"/>
          </p:nvPr>
        </p:nvSpPr>
        <p:spPr>
          <a:xfrm>
            <a:off x="628650" y="77274"/>
            <a:ext cx="7886700" cy="895082"/>
          </a:xfrm>
        </p:spPr>
        <p:style>
          <a:lnRef idx="3">
            <a:schemeClr val="lt1"/>
          </a:lnRef>
          <a:fillRef idx="1">
            <a:schemeClr val="accent3"/>
          </a:fillRef>
          <a:effectRef idx="1">
            <a:schemeClr val="accent3"/>
          </a:effectRef>
          <a:fontRef idx="minor">
            <a:schemeClr val="lt1"/>
          </a:fontRef>
        </p:style>
        <p:txBody>
          <a:bodyPr>
            <a:noAutofit/>
          </a:bodyPr>
          <a:lstStyle/>
          <a:p>
            <a:pPr algn="ctr">
              <a:lnSpc>
                <a:spcPct val="90000"/>
              </a:lnSpc>
            </a:pPr>
            <a:r>
              <a:rPr lang="en-CA" sz="2800" dirty="0">
                <a:latin typeface="+mj-lt"/>
              </a:rPr>
              <a:t> </a:t>
            </a:r>
            <a:r>
              <a:rPr lang="en-CA" sz="2800" dirty="0">
                <a:solidFill>
                  <a:schemeClr val="bg1"/>
                </a:solidFill>
                <a:latin typeface="+mj-lt"/>
              </a:rPr>
              <a:t>PROVINCES AND TERRITORIES  RECREATIONAL </a:t>
            </a:r>
            <a:br>
              <a:rPr lang="en-CA" sz="2800" dirty="0">
                <a:solidFill>
                  <a:schemeClr val="bg1"/>
                </a:solidFill>
                <a:latin typeface="+mj-lt"/>
              </a:rPr>
            </a:br>
            <a:r>
              <a:rPr lang="en-CA" sz="2800" dirty="0">
                <a:solidFill>
                  <a:schemeClr val="bg1"/>
                </a:solidFill>
                <a:latin typeface="+mj-lt"/>
              </a:rPr>
              <a:t>CONSISTENT</a:t>
            </a:r>
          </a:p>
        </p:txBody>
      </p:sp>
      <p:sp>
        <p:nvSpPr>
          <p:cNvPr id="7" name="Rectangle 6">
            <a:extLst>
              <a:ext uri="{FF2B5EF4-FFF2-40B4-BE49-F238E27FC236}">
                <a16:creationId xmlns:a16="http://schemas.microsoft.com/office/drawing/2014/main" id="{389DED63-0019-4ED5-8E4C-16DC88161ACA}"/>
              </a:ext>
            </a:extLst>
          </p:cNvPr>
          <p:cNvSpPr/>
          <p:nvPr/>
        </p:nvSpPr>
        <p:spPr>
          <a:xfrm>
            <a:off x="1" y="5664847"/>
            <a:ext cx="2337884" cy="341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b="1" dirty="0">
              <a:solidFill>
                <a:schemeClr val="accent2">
                  <a:lumMod val="40000"/>
                  <a:lumOff val="60000"/>
                </a:schemeClr>
              </a:solidFill>
            </a:endParaRPr>
          </a:p>
        </p:txBody>
      </p:sp>
      <p:graphicFrame>
        <p:nvGraphicFramePr>
          <p:cNvPr id="9" name="Content Placeholder 5">
            <a:extLst>
              <a:ext uri="{FF2B5EF4-FFF2-40B4-BE49-F238E27FC236}">
                <a16:creationId xmlns:a16="http://schemas.microsoft.com/office/drawing/2014/main" id="{7E982454-6E06-4696-AF29-3296B9C77DF8}"/>
              </a:ext>
            </a:extLst>
          </p:cNvPr>
          <p:cNvGraphicFramePr>
            <a:graphicFrameLocks noGrp="1"/>
          </p:cNvGraphicFramePr>
          <p:nvPr>
            <p:ph idx="1"/>
            <p:extLst>
              <p:ext uri="{D42A27DB-BD31-4B8C-83A1-F6EECF244321}">
                <p14:modId xmlns:p14="http://schemas.microsoft.com/office/powerpoint/2010/main" val="38570251"/>
              </p:ext>
            </p:extLst>
          </p:nvPr>
        </p:nvGraphicFramePr>
        <p:xfrm>
          <a:off x="628650" y="1484318"/>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87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56C3BE-0285-4A2A-8D4F-9A7AF8336AE7}"/>
              </a:ext>
            </a:extLst>
          </p:cNvPr>
          <p:cNvSpPr>
            <a:spLocks noGrp="1"/>
          </p:cNvSpPr>
          <p:nvPr>
            <p:ph type="title"/>
          </p:nvPr>
        </p:nvSpPr>
        <p:spPr>
          <a:xfrm>
            <a:off x="628650" y="77274"/>
            <a:ext cx="7886700" cy="895082"/>
          </a:xfrm>
        </p:spPr>
        <p:style>
          <a:lnRef idx="3">
            <a:schemeClr val="lt1"/>
          </a:lnRef>
          <a:fillRef idx="1">
            <a:schemeClr val="accent3"/>
          </a:fillRef>
          <a:effectRef idx="1">
            <a:schemeClr val="accent3"/>
          </a:effectRef>
          <a:fontRef idx="minor">
            <a:schemeClr val="lt1"/>
          </a:fontRef>
        </p:style>
        <p:txBody>
          <a:bodyPr>
            <a:noAutofit/>
          </a:bodyPr>
          <a:lstStyle/>
          <a:p>
            <a:pPr algn="ctr">
              <a:lnSpc>
                <a:spcPct val="90000"/>
              </a:lnSpc>
            </a:pPr>
            <a:r>
              <a:rPr lang="en-CA" sz="2400" b="0" dirty="0">
                <a:latin typeface="+mj-lt"/>
              </a:rPr>
              <a:t> </a:t>
            </a:r>
            <a:r>
              <a:rPr lang="en-CA" sz="2400" dirty="0">
                <a:solidFill>
                  <a:schemeClr val="bg1"/>
                </a:solidFill>
                <a:latin typeface="+mj-lt"/>
              </a:rPr>
              <a:t>PROVINCES AND TERRITORIES  RECREATIONAL </a:t>
            </a:r>
            <a:br>
              <a:rPr lang="en-CA" sz="2400" dirty="0">
                <a:solidFill>
                  <a:schemeClr val="bg1"/>
                </a:solidFill>
                <a:latin typeface="+mj-lt"/>
              </a:rPr>
            </a:br>
            <a:r>
              <a:rPr lang="en-CA" sz="2400" dirty="0">
                <a:solidFill>
                  <a:schemeClr val="bg1"/>
                </a:solidFill>
                <a:latin typeface="+mj-lt"/>
              </a:rPr>
              <a:t>NOT CONSISTENT</a:t>
            </a:r>
          </a:p>
        </p:txBody>
      </p:sp>
      <p:sp>
        <p:nvSpPr>
          <p:cNvPr id="7" name="Rectangle 6">
            <a:extLst>
              <a:ext uri="{FF2B5EF4-FFF2-40B4-BE49-F238E27FC236}">
                <a16:creationId xmlns:a16="http://schemas.microsoft.com/office/drawing/2014/main" id="{389DED63-0019-4ED5-8E4C-16DC88161ACA}"/>
              </a:ext>
            </a:extLst>
          </p:cNvPr>
          <p:cNvSpPr/>
          <p:nvPr/>
        </p:nvSpPr>
        <p:spPr>
          <a:xfrm>
            <a:off x="1" y="5664847"/>
            <a:ext cx="2337884" cy="341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b="1" dirty="0">
              <a:solidFill>
                <a:schemeClr val="accent2">
                  <a:lumMod val="40000"/>
                  <a:lumOff val="60000"/>
                </a:schemeClr>
              </a:solidFill>
            </a:endParaRPr>
          </a:p>
        </p:txBody>
      </p:sp>
      <p:graphicFrame>
        <p:nvGraphicFramePr>
          <p:cNvPr id="9" name="Content Placeholder 5">
            <a:extLst>
              <a:ext uri="{FF2B5EF4-FFF2-40B4-BE49-F238E27FC236}">
                <a16:creationId xmlns:a16="http://schemas.microsoft.com/office/drawing/2014/main" id="{7E982454-6E06-4696-AF29-3296B9C77DF8}"/>
              </a:ext>
            </a:extLst>
          </p:cNvPr>
          <p:cNvGraphicFramePr>
            <a:graphicFrameLocks noGrp="1"/>
          </p:cNvGraphicFramePr>
          <p:nvPr>
            <p:ph idx="1"/>
            <p:extLst>
              <p:ext uri="{D42A27DB-BD31-4B8C-83A1-F6EECF244321}">
                <p14:modId xmlns:p14="http://schemas.microsoft.com/office/powerpoint/2010/main" val="217023335"/>
              </p:ext>
            </p:extLst>
          </p:nvPr>
        </p:nvGraphicFramePr>
        <p:xfrm>
          <a:off x="680166" y="1253330"/>
          <a:ext cx="7886700" cy="4941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2957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57D4B4-E863-4574-8D4E-475F63A8677D}"/>
              </a:ext>
            </a:extLst>
          </p:cNvPr>
          <p:cNvSpPr>
            <a:spLocks noGrp="1"/>
          </p:cNvSpPr>
          <p:nvPr>
            <p:ph idx="1"/>
          </p:nvPr>
        </p:nvSpPr>
        <p:spPr>
          <a:xfrm>
            <a:off x="368300" y="987425"/>
            <a:ext cx="8229600" cy="4927600"/>
          </a:xfrm>
        </p:spPr>
        <p:txBody>
          <a:bodyPr/>
          <a:lstStyle/>
          <a:p>
            <a:r>
              <a:rPr lang="en-CA" sz="2800" dirty="0">
                <a:solidFill>
                  <a:schemeClr val="bg1"/>
                </a:solidFill>
              </a:rPr>
              <a:t>BANNED</a:t>
            </a:r>
          </a:p>
          <a:p>
            <a:r>
              <a:rPr lang="en-CA" dirty="0">
                <a:solidFill>
                  <a:schemeClr val="bg1"/>
                </a:solidFill>
              </a:rPr>
              <a:t>Where Minors Congregate</a:t>
            </a:r>
          </a:p>
          <a:p>
            <a:r>
              <a:rPr lang="en-CA" dirty="0">
                <a:solidFill>
                  <a:schemeClr val="bg1"/>
                </a:solidFill>
              </a:rPr>
              <a:t>  Use in Vehicles</a:t>
            </a:r>
          </a:p>
          <a:p>
            <a:r>
              <a:rPr lang="en-CA" sz="2800" dirty="0">
                <a:solidFill>
                  <a:schemeClr val="bg1"/>
                </a:solidFill>
              </a:rPr>
              <a:t>ZERO PUBLIC CONSUMPTION</a:t>
            </a:r>
          </a:p>
          <a:p>
            <a:r>
              <a:rPr lang="en-CA" dirty="0">
                <a:solidFill>
                  <a:schemeClr val="bg1"/>
                </a:solidFill>
              </a:rPr>
              <a:t> Manitoba, New Brunswick, Newfoundland, PEI, Saskatchewan, Yukon</a:t>
            </a:r>
          </a:p>
          <a:p>
            <a:r>
              <a:rPr lang="en-CA" sz="2800" dirty="0">
                <a:solidFill>
                  <a:schemeClr val="bg1"/>
                </a:solidFill>
              </a:rPr>
              <a:t>PUBLIC CONSUMPTION ALLOWED</a:t>
            </a:r>
            <a:r>
              <a:rPr lang="en-CA" dirty="0">
                <a:solidFill>
                  <a:schemeClr val="bg1"/>
                </a:solidFill>
              </a:rPr>
              <a:t>  Designated  Smoking Areas in the Rest of Canada </a:t>
            </a:r>
          </a:p>
          <a:p>
            <a:r>
              <a:rPr lang="en-CA" sz="2800" dirty="0">
                <a:solidFill>
                  <a:schemeClr val="bg1"/>
                </a:solidFill>
              </a:rPr>
              <a:t>EXCEPTION</a:t>
            </a:r>
          </a:p>
          <a:p>
            <a:r>
              <a:rPr lang="en-CA" dirty="0">
                <a:solidFill>
                  <a:schemeClr val="bg1"/>
                </a:solidFill>
              </a:rPr>
              <a:t>Prohibited by the Municipality</a:t>
            </a:r>
          </a:p>
          <a:p>
            <a:endParaRPr lang="en-CA" dirty="0"/>
          </a:p>
        </p:txBody>
      </p:sp>
      <p:sp>
        <p:nvSpPr>
          <p:cNvPr id="2" name="TextBox 1">
            <a:extLst>
              <a:ext uri="{FF2B5EF4-FFF2-40B4-BE49-F238E27FC236}">
                <a16:creationId xmlns:a16="http://schemas.microsoft.com/office/drawing/2014/main" id="{00951D36-A47F-44D5-89E5-0AD4826E22C5}"/>
              </a:ext>
            </a:extLst>
          </p:cNvPr>
          <p:cNvSpPr txBox="1"/>
          <p:nvPr/>
        </p:nvSpPr>
        <p:spPr>
          <a:xfrm>
            <a:off x="135228" y="1603420"/>
            <a:ext cx="8834907" cy="4154984"/>
          </a:xfrm>
          <a:prstGeom prst="rect">
            <a:avLst/>
          </a:prstGeom>
          <a:noFill/>
        </p:spPr>
        <p:txBody>
          <a:bodyPr wrap="square" rtlCol="0">
            <a:spAutoFit/>
          </a:bodyPr>
          <a:lstStyle/>
          <a:p>
            <a:pPr algn="ctr"/>
            <a:r>
              <a:rPr lang="en-CA" sz="2400" b="1" dirty="0"/>
              <a:t>BANNED </a:t>
            </a:r>
          </a:p>
          <a:p>
            <a:r>
              <a:rPr lang="en-CA" sz="2400" b="1" dirty="0"/>
              <a:t>                           </a:t>
            </a:r>
            <a:r>
              <a:rPr lang="en-CA" sz="2400" dirty="0"/>
              <a:t>Vehicles  &amp; Where Minors Congregate</a:t>
            </a:r>
          </a:p>
          <a:p>
            <a:endParaRPr lang="en-CA" sz="2400" b="1" dirty="0"/>
          </a:p>
          <a:p>
            <a:pPr algn="ctr"/>
            <a:r>
              <a:rPr lang="en-CA" sz="2400" b="1" dirty="0"/>
              <a:t>ZERO PUBLIC CONSUMPTION</a:t>
            </a:r>
          </a:p>
          <a:p>
            <a:r>
              <a:rPr lang="en-CA" sz="2400" b="1" dirty="0"/>
              <a:t> </a:t>
            </a:r>
            <a:r>
              <a:rPr lang="en-CA" sz="2400" dirty="0"/>
              <a:t>Manitoba. New Brunswick, PEI, Newfoundland, Saskatchewan, Yukon</a:t>
            </a:r>
          </a:p>
          <a:p>
            <a:endParaRPr lang="en-CA" sz="2400" b="1" dirty="0"/>
          </a:p>
          <a:p>
            <a:pPr algn="ctr"/>
            <a:r>
              <a:rPr lang="en-CA" sz="2400" b="1" dirty="0"/>
              <a:t>SOME PUBLIC CONSUMPTION:</a:t>
            </a:r>
          </a:p>
          <a:p>
            <a:r>
              <a:rPr lang="en-CA" sz="2400" b="1" dirty="0"/>
              <a:t>                </a:t>
            </a:r>
            <a:r>
              <a:rPr lang="en-CA" sz="2400" dirty="0"/>
              <a:t>Designated Smoking Areas in the Rest of Canada</a:t>
            </a:r>
          </a:p>
          <a:p>
            <a:endParaRPr lang="en-CA" sz="2400" b="1" dirty="0"/>
          </a:p>
          <a:p>
            <a:pPr algn="ctr"/>
            <a:r>
              <a:rPr lang="en-CA" sz="2400" b="1" dirty="0"/>
              <a:t>EXCEPTION</a:t>
            </a:r>
          </a:p>
          <a:p>
            <a:r>
              <a:rPr lang="en-CA" sz="2400" b="1" dirty="0"/>
              <a:t>                               </a:t>
            </a:r>
            <a:r>
              <a:rPr lang="en-CA" sz="2400" dirty="0"/>
              <a:t>Where Prohibited by Municipality </a:t>
            </a:r>
            <a:endParaRPr lang="en-CA" sz="2400" b="1" dirty="0"/>
          </a:p>
        </p:txBody>
      </p:sp>
      <p:sp>
        <p:nvSpPr>
          <p:cNvPr id="3" name="TextBox 2">
            <a:extLst>
              <a:ext uri="{FF2B5EF4-FFF2-40B4-BE49-F238E27FC236}">
                <a16:creationId xmlns:a16="http://schemas.microsoft.com/office/drawing/2014/main" id="{3831332F-5904-423E-8AEC-B12704195E0B}"/>
              </a:ext>
            </a:extLst>
          </p:cNvPr>
          <p:cNvSpPr txBox="1"/>
          <p:nvPr/>
        </p:nvSpPr>
        <p:spPr>
          <a:xfrm>
            <a:off x="236777" y="481310"/>
            <a:ext cx="7979944" cy="523220"/>
          </a:xfrm>
          <a:prstGeom prst="rect">
            <a:avLst/>
          </a:prstGeom>
          <a:noFill/>
        </p:spPr>
        <p:txBody>
          <a:bodyPr wrap="square" rtlCol="0">
            <a:spAutoFit/>
          </a:bodyPr>
          <a:lstStyle/>
          <a:p>
            <a:pPr algn="ctr"/>
            <a:r>
              <a:rPr lang="en-CA" sz="2800" b="1" dirty="0">
                <a:solidFill>
                  <a:srgbClr val="FFFFFF"/>
                </a:solidFill>
              </a:rPr>
              <a:t>RECREATIONAL CONSUMPTION- PROVINCIAL</a:t>
            </a:r>
          </a:p>
        </p:txBody>
      </p:sp>
    </p:spTree>
    <p:extLst>
      <p:ext uri="{BB962C8B-B14F-4D97-AF65-F5344CB8AC3E}">
        <p14:creationId xmlns:p14="http://schemas.microsoft.com/office/powerpoint/2010/main" val="1656304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5"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15">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7"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8">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3F7B9DF-AFD9-466C-8F61-41C6950EA15B}"/>
              </a:ext>
            </a:extLst>
          </p:cNvPr>
          <p:cNvSpPr txBox="1"/>
          <p:nvPr/>
        </p:nvSpPr>
        <p:spPr>
          <a:xfrm>
            <a:off x="1143000" y="2776538"/>
            <a:ext cx="6858000" cy="138118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chemeClr val="bg2"/>
                </a:solidFill>
                <a:latin typeface="+mj-lt"/>
                <a:ea typeface="+mj-ea"/>
                <a:cs typeface="+mj-cs"/>
              </a:rPr>
              <a:t>NEXT STEPS </a:t>
            </a:r>
          </a:p>
        </p:txBody>
      </p:sp>
    </p:spTree>
    <p:extLst>
      <p:ext uri="{BB962C8B-B14F-4D97-AF65-F5344CB8AC3E}">
        <p14:creationId xmlns:p14="http://schemas.microsoft.com/office/powerpoint/2010/main" val="387744886"/>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F5EC-199F-4832-9264-A0DFF7E486DB}"/>
              </a:ext>
            </a:extLst>
          </p:cNvPr>
          <p:cNvSpPr>
            <a:spLocks noGrp="1"/>
          </p:cNvSpPr>
          <p:nvPr>
            <p:ph type="title" idx="4294967295"/>
          </p:nvPr>
        </p:nvSpPr>
        <p:spPr>
          <a:xfrm>
            <a:off x="0" y="811213"/>
            <a:ext cx="2501900" cy="5403850"/>
          </a:xfrm>
        </p:spPr>
        <p:txBody>
          <a:bodyPr>
            <a:normAutofit/>
          </a:bodyPr>
          <a:lstStyle/>
          <a:p>
            <a:r>
              <a:rPr lang="en-CA" b="1" dirty="0">
                <a:solidFill>
                  <a:srgbClr val="FFFFFF"/>
                </a:solidFill>
              </a:rPr>
              <a:t>FEDERAL</a:t>
            </a:r>
          </a:p>
        </p:txBody>
      </p:sp>
      <p:graphicFrame>
        <p:nvGraphicFramePr>
          <p:cNvPr id="23" name="Content Placeholder 2">
            <a:extLst>
              <a:ext uri="{FF2B5EF4-FFF2-40B4-BE49-F238E27FC236}">
                <a16:creationId xmlns:a16="http://schemas.microsoft.com/office/drawing/2014/main" id="{FF0648C9-34BA-4D39-9DBE-8D776DB8853B}"/>
              </a:ext>
            </a:extLst>
          </p:cNvPr>
          <p:cNvGraphicFramePr/>
          <p:nvPr>
            <p:extLst>
              <p:ext uri="{D42A27DB-BD31-4B8C-83A1-F6EECF244321}">
                <p14:modId xmlns:p14="http://schemas.microsoft.com/office/powerpoint/2010/main" val="260746689"/>
              </p:ext>
            </p:extLst>
          </p:nvPr>
        </p:nvGraphicFramePr>
        <p:xfrm>
          <a:off x="693270" y="1033929"/>
          <a:ext cx="8271435" cy="5653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985CC5B-4CF1-42A8-BFA2-A70B2F0C180C}"/>
              </a:ext>
            </a:extLst>
          </p:cNvPr>
          <p:cNvSpPr/>
          <p:nvPr/>
        </p:nvSpPr>
        <p:spPr>
          <a:xfrm>
            <a:off x="973407" y="276240"/>
            <a:ext cx="6353904" cy="646331"/>
          </a:xfrm>
          <a:prstGeom prst="rect">
            <a:avLst/>
          </a:prstGeom>
        </p:spPr>
        <p:txBody>
          <a:bodyPr wrap="square">
            <a:spAutoFit/>
          </a:bodyPr>
          <a:lstStyle/>
          <a:p>
            <a:pPr algn="ctr"/>
            <a:r>
              <a:rPr lang="en-CA" sz="3600" b="1" dirty="0">
                <a:solidFill>
                  <a:schemeClr val="bg1"/>
                </a:solidFill>
                <a:latin typeface="+mj-lt"/>
              </a:rPr>
              <a:t>MUNICIPALITIES RECREATIONAL</a:t>
            </a:r>
            <a:endParaRPr lang="en-CA" sz="3600" dirty="0">
              <a:latin typeface="+mj-lt"/>
            </a:endParaRPr>
          </a:p>
        </p:txBody>
      </p:sp>
    </p:spTree>
    <p:extLst>
      <p:ext uri="{BB962C8B-B14F-4D97-AF65-F5344CB8AC3E}">
        <p14:creationId xmlns:p14="http://schemas.microsoft.com/office/powerpoint/2010/main" val="808754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6761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051827D-4429-43A9-9D5A-897F0A466D8D}"/>
              </a:ext>
            </a:extLst>
          </p:cNvPr>
          <p:cNvSpPr>
            <a:spLocks noGrp="1"/>
          </p:cNvSpPr>
          <p:nvPr>
            <p:ph type="title"/>
          </p:nvPr>
        </p:nvSpPr>
        <p:spPr>
          <a:xfrm>
            <a:off x="5820627" y="914400"/>
            <a:ext cx="2743200" cy="2887579"/>
          </a:xfrm>
        </p:spPr>
        <p:txBody>
          <a:bodyPr vert="horz" lIns="91440" tIns="45720" rIns="91440" bIns="45720" rtlCol="0" anchor="b">
            <a:normAutofit/>
          </a:bodyPr>
          <a:lstStyle/>
          <a:p>
            <a:pPr algn="ctr" defTabSz="914400">
              <a:lnSpc>
                <a:spcPct val="90000"/>
              </a:lnSpc>
            </a:pPr>
            <a:r>
              <a:rPr lang="en-US" sz="3600" kern="1200" dirty="0">
                <a:solidFill>
                  <a:srgbClr val="FFFFFF"/>
                </a:solidFill>
                <a:latin typeface="+mj-lt"/>
                <a:ea typeface="+mj-ea"/>
                <a:cs typeface="+mj-cs"/>
              </a:rPr>
              <a:t>Policy audit</a:t>
            </a:r>
          </a:p>
        </p:txBody>
      </p:sp>
      <p:pic>
        <p:nvPicPr>
          <p:cNvPr id="7" name="Picture 6">
            <a:extLst>
              <a:ext uri="{FF2B5EF4-FFF2-40B4-BE49-F238E27FC236}">
                <a16:creationId xmlns:a16="http://schemas.microsoft.com/office/drawing/2014/main" id="{D0421D67-B91B-4B1B-B439-44DA6AC48B62}"/>
              </a:ext>
            </a:extLst>
          </p:cNvPr>
          <p:cNvPicPr>
            <a:picLocks noChangeAspect="1"/>
          </p:cNvPicPr>
          <p:nvPr/>
        </p:nvPicPr>
        <p:blipFill>
          <a:blip r:embed="rId2"/>
          <a:stretch>
            <a:fillRect/>
          </a:stretch>
        </p:blipFill>
        <p:spPr>
          <a:xfrm>
            <a:off x="333496" y="1944244"/>
            <a:ext cx="4915159" cy="2977452"/>
          </a:xfrm>
          <a:prstGeom prst="rect">
            <a:avLst/>
          </a:prstGeom>
        </p:spPr>
      </p:pic>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829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831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Employer Legal Obligations and Responsibilities</a:t>
            </a:r>
          </a:p>
        </p:txBody>
      </p:sp>
      <p:graphicFrame>
        <p:nvGraphicFramePr>
          <p:cNvPr id="5" name="Content Placeholder 2">
            <a:extLst>
              <a:ext uri="{FF2B5EF4-FFF2-40B4-BE49-F238E27FC236}">
                <a16:creationId xmlns:a16="http://schemas.microsoft.com/office/drawing/2014/main" id="{520BE115-3885-4F35-AA0E-D02228DED4C0}"/>
              </a:ext>
            </a:extLst>
          </p:cNvPr>
          <p:cNvGraphicFramePr>
            <a:graphicFrameLocks/>
          </p:cNvGraphicFramePr>
          <p:nvPr>
            <p:extLst>
              <p:ext uri="{D42A27DB-BD31-4B8C-83A1-F6EECF244321}">
                <p14:modId xmlns:p14="http://schemas.microsoft.com/office/powerpoint/2010/main" val="3138727297"/>
              </p:ext>
            </p:extLst>
          </p:nvPr>
        </p:nvGraphicFramePr>
        <p:xfrm>
          <a:off x="3272320" y="743319"/>
          <a:ext cx="5328000" cy="5816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55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5B4BAB-A607-4667-8361-88D87BC449A3}"/>
              </a:ext>
            </a:extLst>
          </p:cNvPr>
          <p:cNvSpPr/>
          <p:nvPr/>
        </p:nvSpPr>
        <p:spPr>
          <a:xfrm>
            <a:off x="1" y="5664847"/>
            <a:ext cx="2337884" cy="341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50" b="1" dirty="0">
                <a:solidFill>
                  <a:schemeClr val="accent2">
                    <a:lumMod val="40000"/>
                    <a:lumOff val="60000"/>
                  </a:schemeClr>
                </a:solidFill>
              </a:rPr>
              <a:t>Governance</a:t>
            </a:r>
          </a:p>
        </p:txBody>
      </p:sp>
      <p:graphicFrame>
        <p:nvGraphicFramePr>
          <p:cNvPr id="9" name="Diagram 8">
            <a:extLst>
              <a:ext uri="{FF2B5EF4-FFF2-40B4-BE49-F238E27FC236}">
                <a16:creationId xmlns:a16="http://schemas.microsoft.com/office/drawing/2014/main" id="{E0DF9DC8-2A89-4BAA-A139-15BEB28E5677}"/>
              </a:ext>
            </a:extLst>
          </p:cNvPr>
          <p:cNvGraphicFramePr/>
          <p:nvPr>
            <p:extLst>
              <p:ext uri="{D42A27DB-BD31-4B8C-83A1-F6EECF244321}">
                <p14:modId xmlns:p14="http://schemas.microsoft.com/office/powerpoint/2010/main" val="3840210041"/>
              </p:ext>
            </p:extLst>
          </p:nvPr>
        </p:nvGraphicFramePr>
        <p:xfrm>
          <a:off x="57956" y="1191296"/>
          <a:ext cx="8962158" cy="4938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2354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628650" y="208068"/>
            <a:ext cx="7886700" cy="77203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800" b="1" dirty="0">
                <a:solidFill>
                  <a:srgbClr val="FFFFFF"/>
                </a:solidFill>
                <a:latin typeface="+mj-lt"/>
                <a:ea typeface="+mj-ea"/>
                <a:cs typeface="+mj-cs"/>
              </a:rPr>
              <a:t>EMPLOYER</a:t>
            </a:r>
            <a:r>
              <a:rPr lang="en-US" sz="4400" b="1" dirty="0">
                <a:latin typeface="+mj-lt"/>
                <a:ea typeface="+mj-ea"/>
                <a:cs typeface="+mj-cs"/>
              </a:rPr>
              <a:t> </a:t>
            </a:r>
          </a:p>
        </p:txBody>
      </p:sp>
      <p:graphicFrame>
        <p:nvGraphicFramePr>
          <p:cNvPr id="8" name="Content Placeholder 4">
            <a:extLst>
              <a:ext uri="{FF2B5EF4-FFF2-40B4-BE49-F238E27FC236}">
                <a16:creationId xmlns:a16="http://schemas.microsoft.com/office/drawing/2014/main" id="{846274A9-973E-4509-B02C-DA0CDEA8EF62}"/>
              </a:ext>
            </a:extLst>
          </p:cNvPr>
          <p:cNvGraphicFramePr>
            <a:graphicFrameLocks noGrp="1"/>
          </p:cNvGraphicFramePr>
          <p:nvPr>
            <p:ph idx="1"/>
            <p:extLst>
              <p:ext uri="{D42A27DB-BD31-4B8C-83A1-F6EECF244321}">
                <p14:modId xmlns:p14="http://schemas.microsoft.com/office/powerpoint/2010/main" val="3244622115"/>
              </p:ext>
            </p:extLst>
          </p:nvPr>
        </p:nvGraphicFramePr>
        <p:xfrm>
          <a:off x="628648" y="1094704"/>
          <a:ext cx="7836925" cy="5082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7220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E2B9-C594-47D5-A9EC-36B1935D17C5}"/>
              </a:ext>
            </a:extLst>
          </p:cNvPr>
          <p:cNvSpPr>
            <a:spLocks noGrp="1"/>
          </p:cNvSpPr>
          <p:nvPr>
            <p:ph type="title"/>
          </p:nvPr>
        </p:nvSpPr>
        <p:spPr>
          <a:xfrm>
            <a:off x="514350" y="1656873"/>
            <a:ext cx="2480058" cy="3861278"/>
          </a:xfrm>
        </p:spPr>
        <p:txBody>
          <a:bodyPr>
            <a:normAutofit/>
          </a:bodyPr>
          <a:lstStyle/>
          <a:p>
            <a:r>
              <a:rPr lang="en-CA" b="1" dirty="0">
                <a:solidFill>
                  <a:schemeClr val="bg1"/>
                </a:solidFill>
              </a:rPr>
              <a:t>START</a:t>
            </a:r>
            <a:br>
              <a:rPr lang="en-CA" b="1" dirty="0">
                <a:solidFill>
                  <a:schemeClr val="bg1"/>
                </a:solidFill>
              </a:rPr>
            </a:br>
            <a:r>
              <a:rPr lang="en-CA" b="1" dirty="0">
                <a:solidFill>
                  <a:schemeClr val="bg1"/>
                </a:solidFill>
              </a:rPr>
              <a:t>HERE</a:t>
            </a:r>
          </a:p>
        </p:txBody>
      </p:sp>
      <p:graphicFrame>
        <p:nvGraphicFramePr>
          <p:cNvPr id="5" name="Content Placeholder 2">
            <a:extLst>
              <a:ext uri="{FF2B5EF4-FFF2-40B4-BE49-F238E27FC236}">
                <a16:creationId xmlns:a16="http://schemas.microsoft.com/office/drawing/2014/main" id="{80805C8E-8B46-4B09-B332-458E74AD5FC8}"/>
              </a:ext>
            </a:extLst>
          </p:cNvPr>
          <p:cNvGraphicFramePr>
            <a:graphicFrameLocks noGrp="1"/>
          </p:cNvGraphicFramePr>
          <p:nvPr>
            <p:ph idx="1"/>
            <p:extLst>
              <p:ext uri="{D42A27DB-BD31-4B8C-83A1-F6EECF244321}">
                <p14:modId xmlns:p14="http://schemas.microsoft.com/office/powerpoint/2010/main" val="3050915714"/>
              </p:ext>
            </p:extLst>
          </p:nvPr>
        </p:nvGraphicFramePr>
        <p:xfrm>
          <a:off x="794084" y="1416844"/>
          <a:ext cx="7883190" cy="4724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A08F378E-11CC-4BC0-9150-8C5DF4961768}"/>
              </a:ext>
            </a:extLst>
          </p:cNvPr>
          <p:cNvSpPr/>
          <p:nvPr/>
        </p:nvSpPr>
        <p:spPr>
          <a:xfrm>
            <a:off x="0" y="173866"/>
            <a:ext cx="8519375" cy="716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tx1"/>
                </a:solidFill>
                <a:latin typeface="Century Gothic" panose="020B0502020202020204" pitchFamily="34" charset="0"/>
              </a:rPr>
              <a:t>Employer Responsibilities</a:t>
            </a:r>
          </a:p>
        </p:txBody>
      </p:sp>
    </p:spTree>
    <p:extLst>
      <p:ext uri="{BB962C8B-B14F-4D97-AF65-F5344CB8AC3E}">
        <p14:creationId xmlns:p14="http://schemas.microsoft.com/office/powerpoint/2010/main" val="25516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red&#10;&#10;Description automatically generated">
            <a:extLst>
              <a:ext uri="{FF2B5EF4-FFF2-40B4-BE49-F238E27FC236}">
                <a16:creationId xmlns:a16="http://schemas.microsoft.com/office/drawing/2014/main" id="{A75E708D-4D07-48AE-9BAF-604CA8C41808}"/>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3226"/>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40ABBC-7DE3-47B6-845B-FE31019F5B26}"/>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lnSpc>
                <a:spcPct val="90000"/>
              </a:lnSpc>
            </a:pPr>
            <a:r>
              <a:rPr lang="en-US" sz="3100">
                <a:latin typeface="+mj-lt"/>
                <a:cs typeface="+mj-cs"/>
              </a:rPr>
              <a:t>TEAM INPUT</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C91F2A5-F2FA-4C78-9435-DB912AD24D38}"/>
              </a:ext>
            </a:extLst>
          </p:cNvPr>
          <p:cNvSpPr txBox="1"/>
          <p:nvPr/>
        </p:nvSpPr>
        <p:spPr>
          <a:xfrm>
            <a:off x="6957184" y="6657945"/>
            <a:ext cx="2186816"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ttoes.wordpress.com/2012/01/">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1081900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485" y="289068"/>
            <a:ext cx="5796315" cy="690225"/>
          </a:xfrm>
        </p:spPr>
        <p:txBody>
          <a:bodyPr/>
          <a:lstStyle/>
          <a:p>
            <a:pPr algn="ctr"/>
            <a:r>
              <a:rPr lang="en-US" dirty="0"/>
              <a:t>POLICY MUST HAVES</a:t>
            </a:r>
          </a:p>
        </p:txBody>
      </p:sp>
      <p:graphicFrame>
        <p:nvGraphicFramePr>
          <p:cNvPr id="7" name="Content Placeholder 2">
            <a:extLst>
              <a:ext uri="{FF2B5EF4-FFF2-40B4-BE49-F238E27FC236}">
                <a16:creationId xmlns:a16="http://schemas.microsoft.com/office/drawing/2014/main" id="{A1B42860-4096-400B-90AF-0EE9B3D5438D}"/>
              </a:ext>
            </a:extLst>
          </p:cNvPr>
          <p:cNvGraphicFramePr>
            <a:graphicFrameLocks/>
          </p:cNvGraphicFramePr>
          <p:nvPr>
            <p:extLst>
              <p:ext uri="{D42A27DB-BD31-4B8C-83A1-F6EECF244321}">
                <p14:modId xmlns:p14="http://schemas.microsoft.com/office/powerpoint/2010/main" val="3472632324"/>
              </p:ext>
            </p:extLst>
          </p:nvPr>
        </p:nvGraphicFramePr>
        <p:xfrm>
          <a:off x="3039341" y="979293"/>
          <a:ext cx="5976000" cy="5639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B9BD44F-5EA4-40EB-9B98-3269267CD1A9}"/>
              </a:ext>
            </a:extLst>
          </p:cNvPr>
          <p:cNvSpPr txBox="1"/>
          <p:nvPr/>
        </p:nvSpPr>
        <p:spPr>
          <a:xfrm>
            <a:off x="45076" y="5248141"/>
            <a:ext cx="2732864" cy="769441"/>
          </a:xfrm>
          <a:prstGeom prst="rect">
            <a:avLst/>
          </a:prstGeom>
          <a:noFill/>
        </p:spPr>
        <p:txBody>
          <a:bodyPr wrap="none" rtlCol="0">
            <a:spAutoFit/>
          </a:bodyPr>
          <a:lstStyle/>
          <a:p>
            <a:r>
              <a:rPr lang="en-CA" sz="4400" b="1" dirty="0"/>
              <a:t>EMPLOYER</a:t>
            </a:r>
          </a:p>
        </p:txBody>
      </p:sp>
    </p:spTree>
    <p:extLst>
      <p:ext uri="{BB962C8B-B14F-4D97-AF65-F5344CB8AC3E}">
        <p14:creationId xmlns:p14="http://schemas.microsoft.com/office/powerpoint/2010/main" val="3029934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485" y="289068"/>
            <a:ext cx="5796315" cy="690225"/>
          </a:xfrm>
        </p:spPr>
        <p:txBody>
          <a:bodyPr/>
          <a:lstStyle/>
          <a:p>
            <a:pPr algn="ctr"/>
            <a:r>
              <a:rPr lang="en-US" dirty="0"/>
              <a:t>POLICY MUST HAVES</a:t>
            </a:r>
          </a:p>
        </p:txBody>
      </p:sp>
      <p:sp>
        <p:nvSpPr>
          <p:cNvPr id="3" name="Text Placeholder 2"/>
          <p:cNvSpPr>
            <a:spLocks noGrp="1"/>
          </p:cNvSpPr>
          <p:nvPr>
            <p:ph type="body" idx="1"/>
          </p:nvPr>
        </p:nvSpPr>
        <p:spPr/>
        <p:txBody>
          <a:bodyPr>
            <a:noAutofit/>
          </a:bodyPr>
          <a:lstStyle/>
          <a:p>
            <a:r>
              <a:rPr lang="en-US" sz="3600" i="0" dirty="0"/>
              <a:t>EMPLOYEE</a:t>
            </a:r>
          </a:p>
        </p:txBody>
      </p:sp>
      <p:graphicFrame>
        <p:nvGraphicFramePr>
          <p:cNvPr id="7" name="Content Placeholder 2">
            <a:extLst>
              <a:ext uri="{FF2B5EF4-FFF2-40B4-BE49-F238E27FC236}">
                <a16:creationId xmlns:a16="http://schemas.microsoft.com/office/drawing/2014/main" id="{A1B42860-4096-400B-90AF-0EE9B3D5438D}"/>
              </a:ext>
            </a:extLst>
          </p:cNvPr>
          <p:cNvGraphicFramePr>
            <a:graphicFrameLocks/>
          </p:cNvGraphicFramePr>
          <p:nvPr>
            <p:extLst>
              <p:ext uri="{D42A27DB-BD31-4B8C-83A1-F6EECF244321}">
                <p14:modId xmlns:p14="http://schemas.microsoft.com/office/powerpoint/2010/main" val="1961021530"/>
              </p:ext>
            </p:extLst>
          </p:nvPr>
        </p:nvGraphicFramePr>
        <p:xfrm>
          <a:off x="3039341" y="914400"/>
          <a:ext cx="5976000" cy="5704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8611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7AF4EE-4097-4CAF-8084-719A0323033B}"/>
              </a:ext>
            </a:extLst>
          </p:cNvPr>
          <p:cNvSpPr>
            <a:spLocks noGrp="1"/>
          </p:cNvSpPr>
          <p:nvPr>
            <p:ph type="title"/>
          </p:nvPr>
        </p:nvSpPr>
        <p:spPr>
          <a:xfrm>
            <a:off x="628650" y="963877"/>
            <a:ext cx="2620771" cy="4930246"/>
          </a:xfrm>
        </p:spPr>
        <p:txBody>
          <a:bodyPr>
            <a:normAutofit/>
          </a:bodyPr>
          <a:lstStyle/>
          <a:p>
            <a:pPr algn="r"/>
            <a:r>
              <a:rPr lang="en-CA" sz="2500" dirty="0">
                <a:solidFill>
                  <a:schemeClr val="tx1"/>
                </a:solidFill>
              </a:rPr>
              <a:t>INDEPENDANT CONTRACTORS &amp; THE PUBLIC</a:t>
            </a:r>
            <a:br>
              <a:rPr lang="en-CA" sz="2500" dirty="0">
                <a:solidFill>
                  <a:schemeClr val="tx1"/>
                </a:solidFill>
              </a:rPr>
            </a:br>
            <a:r>
              <a:rPr lang="en-CA" sz="2500" dirty="0">
                <a:solidFill>
                  <a:schemeClr val="tx1"/>
                </a:solidFill>
              </a:rPr>
              <a:t>ON YOUR WORKSITE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9E8A707-85E6-425A-890C-7180C0645BE3}"/>
              </a:ext>
            </a:extLst>
          </p:cNvPr>
          <p:cNvSpPr>
            <a:spLocks noGrp="1"/>
          </p:cNvSpPr>
          <p:nvPr>
            <p:ph idx="1"/>
          </p:nvPr>
        </p:nvSpPr>
        <p:spPr>
          <a:xfrm>
            <a:off x="3732023" y="963877"/>
            <a:ext cx="4783327" cy="4930246"/>
          </a:xfrm>
        </p:spPr>
        <p:txBody>
          <a:bodyPr anchor="ctr">
            <a:normAutofit/>
          </a:bodyPr>
          <a:lstStyle/>
          <a:p>
            <a:pPr marL="0" indent="0">
              <a:buNone/>
            </a:pPr>
            <a:r>
              <a:rPr lang="en-CA" sz="2100" b="1" dirty="0">
                <a:latin typeface="+mj-lt"/>
                <a:cs typeface="Calibri" panose="020F0502020204030204" pitchFamily="34" charset="0"/>
              </a:rPr>
              <a:t>Some Variation By Province</a:t>
            </a:r>
          </a:p>
          <a:p>
            <a:pPr marL="0" indent="0">
              <a:buNone/>
            </a:pPr>
            <a:r>
              <a:rPr lang="en-CA" sz="2100" b="1" dirty="0">
                <a:latin typeface="+mj-lt"/>
                <a:cs typeface="Calibri" panose="020F0502020204030204" pitchFamily="34" charset="0"/>
              </a:rPr>
              <a:t>Complex Web of CCHOS Laws</a:t>
            </a:r>
          </a:p>
          <a:p>
            <a:pPr marL="0" indent="0">
              <a:buNone/>
            </a:pPr>
            <a:r>
              <a:rPr lang="en-CA" sz="2100" b="1" dirty="0">
                <a:latin typeface="+mj-lt"/>
                <a:cs typeface="Calibri" panose="020F0502020204030204" pitchFamily="34" charset="0"/>
              </a:rPr>
              <a:t>Reasonable Care-Business, Worker, Public</a:t>
            </a:r>
          </a:p>
          <a:p>
            <a:pPr marL="0" indent="0">
              <a:buNone/>
            </a:pPr>
            <a:r>
              <a:rPr lang="en-CA" sz="2100" b="1" dirty="0">
                <a:latin typeface="+mj-lt"/>
                <a:cs typeface="Calibri" panose="020F0502020204030204" pitchFamily="34" charset="0"/>
              </a:rPr>
              <a:t>Insurance Coverage &amp; Report</a:t>
            </a:r>
          </a:p>
          <a:p>
            <a:pPr marL="0" indent="0">
              <a:buNone/>
            </a:pPr>
            <a:endParaRPr lang="en-CA" sz="2100" b="1" dirty="0">
              <a:latin typeface="+mj-lt"/>
              <a:cs typeface="Calibri" panose="020F0502020204030204" pitchFamily="34" charset="0"/>
            </a:endParaRPr>
          </a:p>
          <a:p>
            <a:pPr marL="0" indent="0" algn="ctr">
              <a:buNone/>
            </a:pPr>
            <a:r>
              <a:rPr lang="en-CA" sz="2100" b="1" dirty="0">
                <a:latin typeface="+mj-lt"/>
                <a:cs typeface="Calibri" panose="020F0502020204030204" pitchFamily="34" charset="0"/>
              </a:rPr>
              <a:t>EMPLOYER DUTY</a:t>
            </a:r>
          </a:p>
          <a:p>
            <a:pPr marL="0" indent="0">
              <a:buNone/>
            </a:pPr>
            <a:r>
              <a:rPr lang="en-CA" sz="2100" b="1" dirty="0">
                <a:latin typeface="+mj-lt"/>
                <a:cs typeface="Calibri" panose="020F0502020204030204" pitchFamily="34" charset="0"/>
              </a:rPr>
              <a:t>P</a:t>
            </a:r>
            <a:r>
              <a:rPr lang="en-CA" sz="2100" b="1" dirty="0">
                <a:latin typeface="+mj-lt"/>
              </a:rPr>
              <a:t>rotect the Health, Safety and Welfare Of</a:t>
            </a:r>
            <a:r>
              <a:rPr lang="en-CA" sz="2100" dirty="0">
                <a:latin typeface="+mj-lt"/>
              </a:rPr>
              <a:t> </a:t>
            </a:r>
            <a:r>
              <a:rPr lang="en-CA" sz="2100" b="1" dirty="0">
                <a:latin typeface="+mj-lt"/>
              </a:rPr>
              <a:t>Employees and OTHER people who might be affected by their business.</a:t>
            </a:r>
          </a:p>
        </p:txBody>
      </p:sp>
    </p:spTree>
    <p:extLst>
      <p:ext uri="{BB962C8B-B14F-4D97-AF65-F5344CB8AC3E}">
        <p14:creationId xmlns:p14="http://schemas.microsoft.com/office/powerpoint/2010/main" val="67787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77D9C28-D58E-4933-9D7E-370D0D2022C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04684" y="978794"/>
            <a:ext cx="7993769" cy="5293217"/>
          </a:xfrm>
        </p:spPr>
      </p:pic>
      <p:sp>
        <p:nvSpPr>
          <p:cNvPr id="6" name="TextBox 5">
            <a:extLst>
              <a:ext uri="{FF2B5EF4-FFF2-40B4-BE49-F238E27FC236}">
                <a16:creationId xmlns:a16="http://schemas.microsoft.com/office/drawing/2014/main" id="{FC14E9F9-6DF5-4A26-9551-EB243BA2F2FD}"/>
              </a:ext>
            </a:extLst>
          </p:cNvPr>
          <p:cNvSpPr txBox="1"/>
          <p:nvPr/>
        </p:nvSpPr>
        <p:spPr>
          <a:xfrm>
            <a:off x="604684" y="5915025"/>
            <a:ext cx="7993769" cy="230832"/>
          </a:xfrm>
          <a:prstGeom prst="rect">
            <a:avLst/>
          </a:prstGeom>
          <a:noFill/>
        </p:spPr>
        <p:txBody>
          <a:bodyPr wrap="square" rtlCol="0">
            <a:spAutoFit/>
          </a:bodyPr>
          <a:lstStyle/>
          <a:p>
            <a:r>
              <a:rPr lang="en-CA" sz="900">
                <a:hlinkClick r:id="rId4" tooltip="http://the1709blog.blogspot.com/2014/01/breaking-news-eu-commission-had-serious.html"/>
              </a:rPr>
              <a:t>This Photo</a:t>
            </a:r>
            <a:r>
              <a:rPr lang="en-CA" sz="900"/>
              <a:t> by Unknown Author is licensed under </a:t>
            </a:r>
            <a:r>
              <a:rPr lang="en-CA" sz="900">
                <a:hlinkClick r:id="rId5" tooltip="https://creativecommons.org/licenses/by/3.0/"/>
              </a:rPr>
              <a:t>CC BY</a:t>
            </a:r>
            <a:endParaRPr lang="en-CA" sz="900"/>
          </a:p>
        </p:txBody>
      </p:sp>
    </p:spTree>
    <p:extLst>
      <p:ext uri="{BB962C8B-B14F-4D97-AF65-F5344CB8AC3E}">
        <p14:creationId xmlns:p14="http://schemas.microsoft.com/office/powerpoint/2010/main" val="11081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AC221-6839-429B-B68D-1A906B4D9EB6}"/>
              </a:ext>
            </a:extLst>
          </p:cNvPr>
          <p:cNvSpPr>
            <a:spLocks noGrp="1"/>
          </p:cNvSpPr>
          <p:nvPr>
            <p:ph type="title"/>
          </p:nvPr>
        </p:nvSpPr>
        <p:spPr>
          <a:xfrm>
            <a:off x="376084" y="963877"/>
            <a:ext cx="2873337" cy="4930246"/>
          </a:xfrm>
        </p:spPr>
        <p:txBody>
          <a:bodyPr>
            <a:normAutofit/>
          </a:bodyPr>
          <a:lstStyle/>
          <a:p>
            <a:pPr algn="r"/>
            <a:r>
              <a:rPr lang="en-CA" dirty="0">
                <a:solidFill>
                  <a:schemeClr val="tx1"/>
                </a:solidFill>
                <a:latin typeface="Calibri" panose="020F0502020204030204" pitchFamily="34" charset="0"/>
                <a:cs typeface="Calibri" panose="020F0502020204030204" pitchFamily="34" charset="0"/>
              </a:rPr>
              <a:t>BEST PRACTISES</a:t>
            </a:r>
            <a:br>
              <a:rPr lang="en-CA" dirty="0">
                <a:solidFill>
                  <a:schemeClr val="tx1"/>
                </a:solidFill>
                <a:latin typeface="Calibri" panose="020F0502020204030204" pitchFamily="34" charset="0"/>
                <a:cs typeface="Calibri" panose="020F0502020204030204" pitchFamily="34" charset="0"/>
              </a:rPr>
            </a:br>
            <a:r>
              <a:rPr lang="en-CA" dirty="0">
                <a:solidFill>
                  <a:schemeClr val="tx1"/>
                </a:solidFill>
                <a:latin typeface="Calibri" panose="020F0502020204030204" pitchFamily="34" charset="0"/>
                <a:cs typeface="Calibri" panose="020F0502020204030204" pitchFamily="34" charset="0"/>
              </a:rPr>
              <a:t>CONTACTOR &amp; PUBLIC</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3DC8E2-D624-43DD-A281-A39582ED2891}"/>
              </a:ext>
            </a:extLst>
          </p:cNvPr>
          <p:cNvSpPr>
            <a:spLocks noGrp="1"/>
          </p:cNvSpPr>
          <p:nvPr>
            <p:ph idx="1"/>
          </p:nvPr>
        </p:nvSpPr>
        <p:spPr>
          <a:xfrm>
            <a:off x="3732023" y="963877"/>
            <a:ext cx="4783327" cy="4930246"/>
          </a:xfrm>
        </p:spPr>
        <p:txBody>
          <a:bodyPr anchor="ctr">
            <a:normAutofit/>
          </a:bodyPr>
          <a:lstStyle/>
          <a:p>
            <a:pPr marL="0" indent="0" fontAlgn="base">
              <a:buNone/>
            </a:pPr>
            <a:endParaRPr lang="en-CA" sz="2100" dirty="0"/>
          </a:p>
          <a:p>
            <a:pPr marL="0" indent="0" algn="ctr" fontAlgn="base">
              <a:buNone/>
            </a:pPr>
            <a:r>
              <a:rPr lang="en-CA" sz="2400" b="1" dirty="0">
                <a:latin typeface="Calibri" panose="020F0502020204030204" pitchFamily="34" charset="0"/>
                <a:cs typeface="Calibri" panose="020F0502020204030204" pitchFamily="34" charset="0"/>
              </a:rPr>
              <a:t>Site Visitors Policy</a:t>
            </a:r>
          </a:p>
          <a:p>
            <a:pPr marL="0" indent="0" fontAlgn="base">
              <a:buNone/>
            </a:pPr>
            <a:r>
              <a:rPr lang="en-CA" sz="2100" b="1" dirty="0">
                <a:latin typeface="Calibri" panose="020F0502020204030204" pitchFamily="34" charset="0"/>
                <a:cs typeface="Calibri" panose="020F0502020204030204" pitchFamily="34" charset="0"/>
              </a:rPr>
              <a:t> </a:t>
            </a:r>
            <a:r>
              <a:rPr lang="en-CA" sz="2400" dirty="0">
                <a:latin typeface="Calibri" panose="020F0502020204030204" pitchFamily="34" charset="0"/>
                <a:cs typeface="Calibri" panose="020F0502020204030204" pitchFamily="34" charset="0"/>
              </a:rPr>
              <a:t>Sign In, Review Relevant Safety Policies, Provide Safety Equipment if Needed, Educate Staff</a:t>
            </a:r>
          </a:p>
          <a:p>
            <a:pPr marL="0" indent="0" fontAlgn="base">
              <a:buNone/>
            </a:pPr>
            <a:r>
              <a:rPr lang="en-CA" sz="2100" dirty="0">
                <a:latin typeface="Calibri" panose="020F0502020204030204" pitchFamily="34" charset="0"/>
                <a:cs typeface="Calibri" panose="020F0502020204030204" pitchFamily="34" charset="0"/>
              </a:rPr>
              <a:t> </a:t>
            </a:r>
          </a:p>
          <a:p>
            <a:pPr marL="0" indent="0" algn="ctr" fontAlgn="base">
              <a:buNone/>
            </a:pPr>
            <a:r>
              <a:rPr lang="en-CA" sz="2400" b="1" dirty="0">
                <a:latin typeface="Calibri" panose="020F0502020204030204" pitchFamily="34" charset="0"/>
                <a:cs typeface="Calibri" panose="020F0502020204030204" pitchFamily="34" charset="0"/>
              </a:rPr>
              <a:t>Contractor Sign Off on Policy Statement </a:t>
            </a:r>
            <a:r>
              <a:rPr lang="en-CA" sz="2400" dirty="0">
                <a:latin typeface="Calibri" panose="020F0502020204030204" pitchFamily="34" charset="0"/>
                <a:cs typeface="Calibri" panose="020F0502020204030204" pitchFamily="34" charset="0"/>
              </a:rPr>
              <a:t> </a:t>
            </a:r>
          </a:p>
          <a:p>
            <a:pPr marL="0" indent="0" fontAlgn="base">
              <a:buNone/>
            </a:pPr>
            <a:r>
              <a:rPr lang="en-CA" sz="2400" dirty="0">
                <a:latin typeface="Calibri" panose="020F0502020204030204" pitchFamily="34" charset="0"/>
                <a:cs typeface="Calibri" panose="020F0502020204030204" pitchFamily="34" charset="0"/>
              </a:rPr>
              <a:t>Must have in place or enforce an Alcohol and Drug Policy which meets or exceeds your Policy or place use your policy</a:t>
            </a:r>
          </a:p>
        </p:txBody>
      </p:sp>
    </p:spTree>
    <p:extLst>
      <p:ext uri="{BB962C8B-B14F-4D97-AF65-F5344CB8AC3E}">
        <p14:creationId xmlns:p14="http://schemas.microsoft.com/office/powerpoint/2010/main" val="800506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F2B715CF-C55A-4244-A3B9-696161495ED8}"/>
              </a:ext>
            </a:extLst>
          </p:cNvPr>
          <p:cNvSpPr>
            <a:spLocks noGrp="1"/>
          </p:cNvSpPr>
          <p:nvPr>
            <p:ph type="title"/>
          </p:nvPr>
        </p:nvSpPr>
        <p:spPr>
          <a:xfrm>
            <a:off x="1143000" y="2776538"/>
            <a:ext cx="6858000" cy="1381188"/>
          </a:xfrm>
        </p:spPr>
        <p:txBody>
          <a:bodyPr vert="horz" lIns="91440" tIns="45720" rIns="91440" bIns="45720" rtlCol="0" anchor="ctr">
            <a:normAutofit/>
          </a:bodyPr>
          <a:lstStyle/>
          <a:p>
            <a:pPr algn="ctr" defTabSz="914400">
              <a:lnSpc>
                <a:spcPct val="90000"/>
              </a:lnSpc>
            </a:pPr>
            <a:r>
              <a:rPr lang="en-US" sz="3500" kern="1200" dirty="0">
                <a:solidFill>
                  <a:schemeClr val="bg2"/>
                </a:solidFill>
                <a:latin typeface="+mj-lt"/>
                <a:ea typeface="+mj-ea"/>
                <a:cs typeface="+mj-cs"/>
              </a:rPr>
              <a:t>IMPAIRMENT</a:t>
            </a:r>
          </a:p>
        </p:txBody>
      </p:sp>
    </p:spTree>
    <p:extLst>
      <p:ext uri="{BB962C8B-B14F-4D97-AF65-F5344CB8AC3E}">
        <p14:creationId xmlns:p14="http://schemas.microsoft.com/office/powerpoint/2010/main" val="700552906"/>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9" y="-2"/>
            <a:ext cx="4081393"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962927-98B7-4CCB-BFDE-A5552760986D}"/>
              </a:ext>
            </a:extLst>
          </p:cNvPr>
          <p:cNvSpPr>
            <a:spLocks noGrp="1"/>
          </p:cNvSpPr>
          <p:nvPr>
            <p:ph type="title"/>
          </p:nvPr>
        </p:nvSpPr>
        <p:spPr>
          <a:xfrm>
            <a:off x="562681" y="632990"/>
            <a:ext cx="3046982" cy="1043409"/>
          </a:xfrm>
        </p:spPr>
        <p:txBody>
          <a:bodyPr>
            <a:normAutofit/>
          </a:bodyPr>
          <a:lstStyle/>
          <a:p>
            <a:r>
              <a:rPr lang="en-CA" sz="3100" dirty="0"/>
              <a:t>Drager Drug Test 5000</a:t>
            </a:r>
          </a:p>
        </p:txBody>
      </p:sp>
      <p:sp>
        <p:nvSpPr>
          <p:cNvPr id="10" name="Content Placeholder 9">
            <a:extLst>
              <a:ext uri="{FF2B5EF4-FFF2-40B4-BE49-F238E27FC236}">
                <a16:creationId xmlns:a16="http://schemas.microsoft.com/office/drawing/2014/main" id="{B4677821-15A2-40C7-8296-F97B47A600DB}"/>
              </a:ext>
            </a:extLst>
          </p:cNvPr>
          <p:cNvSpPr>
            <a:spLocks noGrp="1"/>
          </p:cNvSpPr>
          <p:nvPr>
            <p:ph idx="1"/>
          </p:nvPr>
        </p:nvSpPr>
        <p:spPr>
          <a:xfrm>
            <a:off x="388855" y="1774372"/>
            <a:ext cx="3048307" cy="2754086"/>
          </a:xfrm>
        </p:spPr>
        <p:txBody>
          <a:bodyPr anchor="t">
            <a:normAutofit/>
          </a:bodyPr>
          <a:lstStyle/>
          <a:p>
            <a:r>
              <a:rPr lang="en-US" sz="1600" dirty="0"/>
              <a:t>Punishments Increased</a:t>
            </a:r>
          </a:p>
          <a:p>
            <a:r>
              <a:rPr lang="en-US" sz="1600" dirty="0"/>
              <a:t>Justice Minister Jody Wilson-Raybould approved August 27</a:t>
            </a:r>
          </a:p>
          <a:p>
            <a:r>
              <a:rPr lang="en-US" sz="1600" dirty="0"/>
              <a:t>Cannabis and Cocaine </a:t>
            </a:r>
          </a:p>
          <a:p>
            <a:r>
              <a:rPr lang="en-US" sz="1600" dirty="0"/>
              <a:t>Present but impaired?</a:t>
            </a:r>
          </a:p>
          <a:p>
            <a:r>
              <a:rPr lang="en-US" sz="1600" dirty="0"/>
              <a:t>Not suited to cold temps</a:t>
            </a:r>
          </a:p>
          <a:p>
            <a:r>
              <a:rPr lang="en-US" sz="1600" dirty="0"/>
              <a:t>12% to 15% false positives</a:t>
            </a:r>
          </a:p>
          <a:p>
            <a:r>
              <a:rPr lang="en-US" sz="1600" dirty="0"/>
              <a:t>HR Charter and Courts</a:t>
            </a:r>
          </a:p>
        </p:txBody>
      </p:sp>
      <p:pic>
        <p:nvPicPr>
          <p:cNvPr id="8" name="Content Placeholder 4" descr="A picture containing indoor, wall, floor, person&#10;&#10;Description generated with high confidence">
            <a:extLst>
              <a:ext uri="{FF2B5EF4-FFF2-40B4-BE49-F238E27FC236}">
                <a16:creationId xmlns:a16="http://schemas.microsoft.com/office/drawing/2014/main" id="{11E8D411-95DB-4153-934C-1DD5C2EE4024}"/>
              </a:ext>
            </a:extLst>
          </p:cNvPr>
          <p:cNvPicPr>
            <a:picLocks noChangeAspect="1"/>
          </p:cNvPicPr>
          <p:nvPr/>
        </p:nvPicPr>
        <p:blipFill rotWithShape="1">
          <a:blip r:embed="rId2"/>
          <a:srcRect l="28691" r="9359"/>
          <a:stretch/>
        </p:blipFill>
        <p:spPr>
          <a:xfrm>
            <a:off x="4528575" y="780672"/>
            <a:ext cx="4133079" cy="5003730"/>
          </a:xfrm>
          <a:prstGeom prst="rect">
            <a:avLst/>
          </a:prstGeom>
        </p:spPr>
      </p:pic>
    </p:spTree>
    <p:extLst>
      <p:ext uri="{BB962C8B-B14F-4D97-AF65-F5344CB8AC3E}">
        <p14:creationId xmlns:p14="http://schemas.microsoft.com/office/powerpoint/2010/main" val="125090099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3514" y="995082"/>
            <a:ext cx="3397281" cy="709961"/>
          </a:xfrm>
        </p:spPr>
        <p:txBody>
          <a:bodyPr vert="horz" lIns="91440" tIns="45720" rIns="91440" bIns="45720" rtlCol="0" anchor="ctr">
            <a:normAutofit/>
          </a:bodyPr>
          <a:lstStyle/>
          <a:p>
            <a:pPr algn="ctr" defTabSz="914400">
              <a:lnSpc>
                <a:spcPct val="90000"/>
              </a:lnSpc>
            </a:pPr>
            <a:r>
              <a:rPr lang="en-US" sz="4400" dirty="0">
                <a:solidFill>
                  <a:schemeClr val="tx1"/>
                </a:solidFill>
                <a:latin typeface="+mj-lt"/>
                <a:cs typeface="+mj-cs"/>
              </a:rPr>
              <a:t>IMPAIRMENT</a:t>
            </a:r>
          </a:p>
        </p:txBody>
      </p:sp>
      <p:sp>
        <p:nvSpPr>
          <p:cNvPr id="3" name="TextBox 2"/>
          <p:cNvSpPr txBox="1"/>
          <p:nvPr/>
        </p:nvSpPr>
        <p:spPr>
          <a:xfrm>
            <a:off x="1178858" y="1615757"/>
            <a:ext cx="6690134" cy="4497774"/>
          </a:xfrm>
          <a:prstGeom prst="rect">
            <a:avLst/>
          </a:prstGeom>
        </p:spPr>
        <p:txBody>
          <a:bodyPr vert="horz" lIns="91440" tIns="45720" rIns="91440" bIns="45720" rtlCol="0">
            <a:normAutofit/>
          </a:bodyPr>
          <a:lstStyle/>
          <a:p>
            <a:pPr defTabSz="914400">
              <a:lnSpc>
                <a:spcPct val="90000"/>
              </a:lnSpc>
              <a:spcAft>
                <a:spcPts val="600"/>
              </a:spcAft>
            </a:pPr>
            <a:r>
              <a:rPr lang="en-US" sz="2200" b="1" dirty="0"/>
              <a:t>Canadian Human Rights Commission uses the following characteristics as they relate to changes in an employee’s attendance, performance or behavior:</a:t>
            </a:r>
          </a:p>
          <a:p>
            <a:pPr defTabSz="914400">
              <a:lnSpc>
                <a:spcPct val="90000"/>
              </a:lnSpc>
              <a:spcAft>
                <a:spcPts val="600"/>
              </a:spcAft>
            </a:pPr>
            <a:r>
              <a:rPr lang="en-US" sz="2200" b="1" dirty="0"/>
              <a:t>Personality changes or erratic behavior (e.g. increased interpersonal conflicts; overreaction to criticism)</a:t>
            </a:r>
          </a:p>
          <a:p>
            <a:pPr defTabSz="914400">
              <a:lnSpc>
                <a:spcPct val="90000"/>
              </a:lnSpc>
              <a:spcAft>
                <a:spcPts val="600"/>
              </a:spcAft>
            </a:pPr>
            <a:r>
              <a:rPr lang="en-US" sz="2200" b="1" dirty="0"/>
              <a:t>Appearance of impairment at work (e.g., odor of alcohol or drugs, glassy or red eyes, unsteady gait, slurring, poor coordination)</a:t>
            </a:r>
          </a:p>
          <a:p>
            <a:pPr defTabSz="914400">
              <a:lnSpc>
                <a:spcPct val="90000"/>
              </a:lnSpc>
              <a:spcAft>
                <a:spcPts val="600"/>
              </a:spcAft>
            </a:pPr>
            <a:r>
              <a:rPr lang="en-US" sz="2200" b="1" dirty="0"/>
              <a:t>Working in an unsafe manner or involvement in an accident/incident</a:t>
            </a:r>
          </a:p>
          <a:p>
            <a:pPr defTabSz="914400">
              <a:lnSpc>
                <a:spcPct val="90000"/>
              </a:lnSpc>
              <a:spcAft>
                <a:spcPts val="600"/>
              </a:spcAft>
            </a:pPr>
            <a:r>
              <a:rPr lang="en-US" sz="2200" b="1" dirty="0"/>
              <a:t>Failing a drug or alcohol test (if applicable)</a:t>
            </a:r>
          </a:p>
          <a:p>
            <a:pPr defTabSz="914400">
              <a:lnSpc>
                <a:spcPct val="90000"/>
              </a:lnSpc>
              <a:spcAft>
                <a:spcPts val="600"/>
              </a:spcAft>
            </a:pPr>
            <a:r>
              <a:rPr lang="en-US" sz="2200" b="1" dirty="0"/>
              <a:t>Consistent lateness, absenteeism, or reduced productivity or quality of work</a:t>
            </a:r>
          </a:p>
          <a:p>
            <a:pPr indent="-228600" defTabSz="914400">
              <a:lnSpc>
                <a:spcPct val="90000"/>
              </a:lnSpc>
              <a:spcAft>
                <a:spcPts val="600"/>
              </a:spcAft>
              <a:buFont typeface="Arial" panose="020B0604020202020204" pitchFamily="34" charset="0"/>
              <a:buChar char="•"/>
            </a:pPr>
            <a:endParaRPr lang="en-US" sz="1000" dirty="0"/>
          </a:p>
        </p:txBody>
      </p:sp>
      <p:sp>
        <p:nvSpPr>
          <p:cNvPr id="17"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9"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Graphic 6" descr="Checkmark">
            <a:extLst>
              <a:ext uri="{FF2B5EF4-FFF2-40B4-BE49-F238E27FC236}">
                <a16:creationId xmlns:a16="http://schemas.microsoft.com/office/drawing/2014/main" id="{57217BEE-C818-40F1-A3A9-4589DBACF5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2851" y="4501166"/>
            <a:ext cx="1026760" cy="1384142"/>
          </a:xfrm>
          <a:prstGeom prst="rect">
            <a:avLst/>
          </a:prstGeom>
        </p:spPr>
      </p:pic>
    </p:spTree>
    <p:extLst>
      <p:ext uri="{BB962C8B-B14F-4D97-AF65-F5344CB8AC3E}">
        <p14:creationId xmlns:p14="http://schemas.microsoft.com/office/powerpoint/2010/main" val="1633922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914400" y="1177366"/>
            <a:ext cx="7234080" cy="4685554"/>
          </a:xfrm>
          <a:prstGeom prst="rect">
            <a:avLst/>
          </a:prstGeom>
        </p:spPr>
        <p:txBody>
          <a:bodyPr vert="horz" lIns="91440" tIns="45720" rIns="91440" bIns="45720" rtlCol="0">
            <a:normAutofit/>
          </a:bodyPr>
          <a:lstStyle/>
          <a:p>
            <a:r>
              <a:rPr lang="en-US" sz="3200" b="1" dirty="0"/>
              <a:t>IMPAIRMENT COMMON CAUSES                                   </a:t>
            </a:r>
          </a:p>
          <a:p>
            <a:pPr marL="457200" indent="-457200">
              <a:buFont typeface="Arial" panose="020B0604020202020204" pitchFamily="34" charset="0"/>
              <a:buChar char="•"/>
            </a:pPr>
            <a:r>
              <a:rPr lang="en-US" sz="3200" b="1" dirty="0"/>
              <a:t>Medications </a:t>
            </a:r>
          </a:p>
          <a:p>
            <a:pPr marL="457200" indent="-457200">
              <a:buFont typeface="Arial" panose="020B0604020202020204" pitchFamily="34" charset="0"/>
              <a:buChar char="•"/>
            </a:pPr>
            <a:r>
              <a:rPr lang="en-US" sz="3200" b="1" dirty="0"/>
              <a:t>Alcohol Intoxication</a:t>
            </a:r>
          </a:p>
          <a:p>
            <a:pPr marL="457200" indent="-457200">
              <a:buFont typeface="Arial" panose="020B0604020202020204" pitchFamily="34" charset="0"/>
              <a:buChar char="•"/>
            </a:pPr>
            <a:r>
              <a:rPr lang="en-US" sz="3200" b="1" dirty="0"/>
              <a:t>Stress     </a:t>
            </a:r>
          </a:p>
          <a:p>
            <a:pPr marL="457200" indent="-457200">
              <a:buFont typeface="Arial" panose="020B0604020202020204" pitchFamily="34" charset="0"/>
              <a:buChar char="•"/>
            </a:pPr>
            <a:r>
              <a:rPr lang="en-US" sz="3200" b="1" dirty="0"/>
              <a:t>Undiagnosed Illnes</a:t>
            </a:r>
            <a:r>
              <a:rPr lang="en-US" sz="3200" dirty="0"/>
              <a:t>s </a:t>
            </a:r>
          </a:p>
          <a:p>
            <a:pPr marL="457200" indent="-457200">
              <a:buFont typeface="Arial" panose="020B0604020202020204" pitchFamily="34" charset="0"/>
              <a:buChar char="•"/>
            </a:pPr>
            <a:r>
              <a:rPr lang="en-US" sz="3200" b="1" dirty="0"/>
              <a:t>Fatigue </a:t>
            </a:r>
          </a:p>
          <a:p>
            <a:pPr marL="457200" indent="-457200">
              <a:buFont typeface="Arial" panose="020B0604020202020204" pitchFamily="34" charset="0"/>
              <a:buChar char="•"/>
            </a:pPr>
            <a:r>
              <a:rPr lang="en-US" sz="3200" b="1" dirty="0"/>
              <a:t>Addiction</a:t>
            </a:r>
          </a:p>
          <a:p>
            <a:pPr indent="-228600" defTabSz="914400">
              <a:lnSpc>
                <a:spcPct val="90000"/>
              </a:lnSpc>
              <a:spcAft>
                <a:spcPts val="600"/>
              </a:spcAft>
              <a:buFont typeface="Arial" panose="020B0604020202020204" pitchFamily="34" charset="0"/>
              <a:buChar char="•"/>
            </a:pPr>
            <a:endParaRPr lang="en-US" sz="1000" dirty="0"/>
          </a:p>
        </p:txBody>
      </p:sp>
      <p:sp>
        <p:nvSpPr>
          <p:cNvPr id="17"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9"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sp>
        <p:nvSpPr>
          <p:cNvPr id="8" name="TextBox 7">
            <a:extLst>
              <a:ext uri="{FF2B5EF4-FFF2-40B4-BE49-F238E27FC236}">
                <a16:creationId xmlns:a16="http://schemas.microsoft.com/office/drawing/2014/main" id="{DEFD729F-D82B-43CE-9B1B-9DE6F0B75C13}"/>
              </a:ext>
            </a:extLst>
          </p:cNvPr>
          <p:cNvSpPr txBox="1"/>
          <p:nvPr/>
        </p:nvSpPr>
        <p:spPr>
          <a:xfrm>
            <a:off x="995519" y="4737913"/>
            <a:ext cx="7152961" cy="923330"/>
          </a:xfrm>
          <a:prstGeom prst="rect">
            <a:avLst/>
          </a:prstGeom>
          <a:noFill/>
          <a:ln w="28575" cmpd="sng">
            <a:solidFill>
              <a:srgbClr val="800000"/>
            </a:solidFill>
          </a:ln>
        </p:spPr>
        <p:txBody>
          <a:bodyPr wrap="square" rtlCol="0">
            <a:spAutoFit/>
          </a:bodyPr>
          <a:lstStyle/>
          <a:p>
            <a:r>
              <a:rPr lang="en-US" b="1" dirty="0">
                <a:latin typeface="Century Gothic"/>
                <a:cs typeface="Century Gothic"/>
              </a:rPr>
              <a:t>NOTE:  Impairment is not universal, not all individuals respond the same to these sources </a:t>
            </a:r>
          </a:p>
          <a:p>
            <a:endParaRPr lang="en-US" dirty="0">
              <a:latin typeface="Century Gothic"/>
              <a:cs typeface="Century Gothic"/>
            </a:endParaRPr>
          </a:p>
        </p:txBody>
      </p:sp>
    </p:spTree>
    <p:extLst>
      <p:ext uri="{BB962C8B-B14F-4D97-AF65-F5344CB8AC3E}">
        <p14:creationId xmlns:p14="http://schemas.microsoft.com/office/powerpoint/2010/main" val="1768358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6761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051827D-4429-43A9-9D5A-897F0A466D8D}"/>
              </a:ext>
            </a:extLst>
          </p:cNvPr>
          <p:cNvSpPr>
            <a:spLocks noGrp="1"/>
          </p:cNvSpPr>
          <p:nvPr>
            <p:ph type="title"/>
          </p:nvPr>
        </p:nvSpPr>
        <p:spPr>
          <a:xfrm>
            <a:off x="5396248" y="914400"/>
            <a:ext cx="3414255" cy="2887579"/>
          </a:xfrm>
        </p:spPr>
        <p:txBody>
          <a:bodyPr vert="horz" lIns="91440" tIns="45720" rIns="91440" bIns="45720" rtlCol="0" anchor="b">
            <a:normAutofit/>
          </a:bodyPr>
          <a:lstStyle/>
          <a:p>
            <a:pPr algn="ctr" defTabSz="914400">
              <a:lnSpc>
                <a:spcPct val="90000"/>
              </a:lnSpc>
            </a:pPr>
            <a:r>
              <a:rPr lang="en-US" kern="1200" dirty="0">
                <a:solidFill>
                  <a:srgbClr val="FFFFFF"/>
                </a:solidFill>
                <a:latin typeface="+mj-lt"/>
                <a:ea typeface="+mj-ea"/>
                <a:cs typeface="+mj-cs"/>
              </a:rPr>
              <a:t>accommodation</a:t>
            </a:r>
          </a:p>
        </p:txBody>
      </p:sp>
      <p:pic>
        <p:nvPicPr>
          <p:cNvPr id="7" name="Picture 6">
            <a:extLst>
              <a:ext uri="{FF2B5EF4-FFF2-40B4-BE49-F238E27FC236}">
                <a16:creationId xmlns:a16="http://schemas.microsoft.com/office/drawing/2014/main" id="{D0421D67-B91B-4B1B-B439-44DA6AC48B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3496" y="1507974"/>
            <a:ext cx="4915159" cy="3849993"/>
          </a:xfrm>
          <a:prstGeom prst="rect">
            <a:avLst/>
          </a:prstGeom>
        </p:spPr>
      </p:pic>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829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006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b="1" dirty="0">
                <a:solidFill>
                  <a:srgbClr val="FFFFFF"/>
                </a:solidFill>
              </a:rPr>
              <a:t>Medical Cannabis Bill C-45 2001</a:t>
            </a:r>
          </a:p>
        </p:txBody>
      </p:sp>
      <p:graphicFrame>
        <p:nvGraphicFramePr>
          <p:cNvPr id="5" name="Content Placeholder 2">
            <a:extLst>
              <a:ext uri="{FF2B5EF4-FFF2-40B4-BE49-F238E27FC236}">
                <a16:creationId xmlns:a16="http://schemas.microsoft.com/office/drawing/2014/main" id="{3F46C530-CC7A-4225-9A19-EEAEC6DC3EEE}"/>
              </a:ext>
            </a:extLst>
          </p:cNvPr>
          <p:cNvGraphicFramePr>
            <a:graphicFrameLocks noGrp="1"/>
          </p:cNvGraphicFramePr>
          <p:nvPr>
            <p:ph idx="1"/>
            <p:extLst>
              <p:ext uri="{D42A27DB-BD31-4B8C-83A1-F6EECF244321}">
                <p14:modId xmlns:p14="http://schemas.microsoft.com/office/powerpoint/2010/main" val="300561916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351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b="1" dirty="0">
                <a:solidFill>
                  <a:srgbClr val="FFFFFF"/>
                </a:solidFill>
              </a:rPr>
              <a:t>EMPLOYERS</a:t>
            </a:r>
            <a:br>
              <a:rPr lang="en-US" b="1" dirty="0">
                <a:solidFill>
                  <a:srgbClr val="FFFFFF"/>
                </a:solidFill>
              </a:rPr>
            </a:br>
            <a:endParaRPr lang="en-US" b="1" dirty="0">
              <a:solidFill>
                <a:srgbClr val="FFFFFF"/>
              </a:solidFill>
            </a:endParaRPr>
          </a:p>
        </p:txBody>
      </p:sp>
      <p:graphicFrame>
        <p:nvGraphicFramePr>
          <p:cNvPr id="5" name="Content Placeholder 2">
            <a:extLst>
              <a:ext uri="{FF2B5EF4-FFF2-40B4-BE49-F238E27FC236}">
                <a16:creationId xmlns:a16="http://schemas.microsoft.com/office/drawing/2014/main" id="{3F46C530-CC7A-4225-9A19-EEAEC6DC3EEE}"/>
              </a:ext>
            </a:extLst>
          </p:cNvPr>
          <p:cNvGraphicFramePr>
            <a:graphicFrameLocks noGrp="1"/>
          </p:cNvGraphicFramePr>
          <p:nvPr>
            <p:ph idx="1"/>
            <p:extLst>
              <p:ext uri="{D42A27DB-BD31-4B8C-83A1-F6EECF244321}">
                <p14:modId xmlns:p14="http://schemas.microsoft.com/office/powerpoint/2010/main" val="2060678516"/>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33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b="1" dirty="0">
                <a:solidFill>
                  <a:srgbClr val="FFFFFF"/>
                </a:solidFill>
              </a:rPr>
              <a:t>EMPLOYEES</a:t>
            </a:r>
            <a:br>
              <a:rPr lang="en-US" b="1" dirty="0">
                <a:solidFill>
                  <a:srgbClr val="FFFFFF"/>
                </a:solidFill>
              </a:rPr>
            </a:br>
            <a:endParaRPr lang="en-US" b="1" dirty="0">
              <a:solidFill>
                <a:srgbClr val="FFFFFF"/>
              </a:solidFill>
            </a:endParaRPr>
          </a:p>
        </p:txBody>
      </p:sp>
      <p:graphicFrame>
        <p:nvGraphicFramePr>
          <p:cNvPr id="5" name="Content Placeholder 2">
            <a:extLst>
              <a:ext uri="{FF2B5EF4-FFF2-40B4-BE49-F238E27FC236}">
                <a16:creationId xmlns:a16="http://schemas.microsoft.com/office/drawing/2014/main" id="{3F46C530-CC7A-4225-9A19-EEAEC6DC3EEE}"/>
              </a:ext>
            </a:extLst>
          </p:cNvPr>
          <p:cNvGraphicFramePr>
            <a:graphicFrameLocks noGrp="1"/>
          </p:cNvGraphicFramePr>
          <p:nvPr>
            <p:ph idx="1"/>
            <p:extLst>
              <p:ext uri="{D42A27DB-BD31-4B8C-83A1-F6EECF244321}">
                <p14:modId xmlns:p14="http://schemas.microsoft.com/office/powerpoint/2010/main" val="258431103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8935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243D1-FCB5-46B3-A646-472CDED858C5}"/>
              </a:ext>
            </a:extLst>
          </p:cNvPr>
          <p:cNvSpPr>
            <a:spLocks noGrp="1"/>
          </p:cNvSpPr>
          <p:nvPr>
            <p:ph type="title"/>
          </p:nvPr>
        </p:nvSpPr>
        <p:spPr>
          <a:xfrm>
            <a:off x="514350" y="1656873"/>
            <a:ext cx="2480058" cy="3861278"/>
          </a:xfrm>
        </p:spPr>
        <p:txBody>
          <a:bodyPr>
            <a:normAutofit/>
          </a:bodyPr>
          <a:lstStyle/>
          <a:p>
            <a:r>
              <a:rPr lang="en-CA" b="1" dirty="0">
                <a:solidFill>
                  <a:schemeClr val="bg1"/>
                </a:solidFill>
              </a:rPr>
              <a:t>Medical use</a:t>
            </a:r>
            <a:br>
              <a:rPr lang="en-CA" b="1" dirty="0">
                <a:solidFill>
                  <a:schemeClr val="bg1"/>
                </a:solidFill>
              </a:rPr>
            </a:br>
            <a:r>
              <a:rPr lang="en-CA" b="1" dirty="0">
                <a:solidFill>
                  <a:schemeClr val="bg1"/>
                </a:solidFill>
              </a:rPr>
              <a:t>POLICY</a:t>
            </a:r>
            <a:br>
              <a:rPr lang="en-CA" b="1" dirty="0">
                <a:solidFill>
                  <a:schemeClr val="bg1"/>
                </a:solidFill>
              </a:rPr>
            </a:br>
            <a:r>
              <a:rPr lang="en-CA" b="1" dirty="0">
                <a:solidFill>
                  <a:schemeClr val="bg1"/>
                </a:solidFill>
              </a:rPr>
              <a:t>REVIEW</a:t>
            </a:r>
            <a:br>
              <a:rPr lang="en-CA" dirty="0">
                <a:solidFill>
                  <a:schemeClr val="bg1"/>
                </a:solidFill>
                <a:latin typeface="Arial Black" panose="020B0A04020102020204" pitchFamily="34" charset="0"/>
              </a:rPr>
            </a:br>
            <a:endParaRPr lang="en-CA" dirty="0">
              <a:solidFill>
                <a:schemeClr val="bg1"/>
              </a:solidFill>
              <a:latin typeface="Arial Black" panose="020B0A04020102020204" pitchFamily="34" charset="0"/>
            </a:endParaRPr>
          </a:p>
        </p:txBody>
      </p:sp>
      <p:graphicFrame>
        <p:nvGraphicFramePr>
          <p:cNvPr id="5" name="Content Placeholder 2">
            <a:extLst>
              <a:ext uri="{FF2B5EF4-FFF2-40B4-BE49-F238E27FC236}">
                <a16:creationId xmlns:a16="http://schemas.microsoft.com/office/drawing/2014/main" id="{D1679F41-5016-4382-BB48-8E70FA7A98A0}"/>
              </a:ext>
            </a:extLst>
          </p:cNvPr>
          <p:cNvGraphicFramePr>
            <a:graphicFrameLocks noGrp="1"/>
          </p:cNvGraphicFramePr>
          <p:nvPr>
            <p:ph idx="1"/>
            <p:extLst>
              <p:ext uri="{D42A27DB-BD31-4B8C-83A1-F6EECF244321}">
                <p14:modId xmlns:p14="http://schemas.microsoft.com/office/powerpoint/2010/main" val="4049489714"/>
              </p:ext>
            </p:extLst>
          </p:nvPr>
        </p:nvGraphicFramePr>
        <p:xfrm>
          <a:off x="753314" y="909664"/>
          <a:ext cx="7923960" cy="516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6F08515A-510C-41FD-8A70-9789E1D8A68D}"/>
              </a:ext>
            </a:extLst>
          </p:cNvPr>
          <p:cNvSpPr/>
          <p:nvPr/>
        </p:nvSpPr>
        <p:spPr>
          <a:xfrm>
            <a:off x="1" y="1"/>
            <a:ext cx="7539374" cy="909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latin typeface="Century Gothic" panose="020B0502020202020204" pitchFamily="34" charset="0"/>
              </a:rPr>
              <a:t>            ACCOMMODATION</a:t>
            </a:r>
          </a:p>
        </p:txBody>
      </p:sp>
    </p:spTree>
    <p:extLst>
      <p:ext uri="{BB962C8B-B14F-4D97-AF65-F5344CB8AC3E}">
        <p14:creationId xmlns:p14="http://schemas.microsoft.com/office/powerpoint/2010/main" val="168658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451109-ECE0-4E27-ADF6-C2D986B6234B}"/>
              </a:ext>
            </a:extLst>
          </p:cNvPr>
          <p:cNvSpPr>
            <a:spLocks noGrp="1"/>
          </p:cNvSpPr>
          <p:nvPr>
            <p:ph type="title"/>
          </p:nvPr>
        </p:nvSpPr>
        <p:spPr>
          <a:xfrm>
            <a:off x="394554" y="4756638"/>
            <a:ext cx="8354891" cy="1496678"/>
          </a:xfrm>
        </p:spPr>
        <p:txBody>
          <a:bodyPr vert="horz" lIns="91440" tIns="45720" rIns="91440" bIns="45720" rtlCol="0" anchor="b">
            <a:noAutofit/>
          </a:bodyPr>
          <a:lstStyle/>
          <a:p>
            <a:pPr algn="ctr" defTabSz="914400">
              <a:lnSpc>
                <a:spcPct val="90000"/>
              </a:lnSpc>
            </a:pPr>
            <a:r>
              <a:rPr lang="en-US" sz="4400" kern="1200" dirty="0">
                <a:solidFill>
                  <a:srgbClr val="FFFFFF"/>
                </a:solidFill>
                <a:latin typeface="+mj-lt"/>
                <a:ea typeface="+mj-ea"/>
                <a:cs typeface="+mj-cs"/>
              </a:rPr>
              <a:t>Wilson vs Transparent Glazing Systems</a:t>
            </a:r>
          </a:p>
        </p:txBody>
      </p:sp>
      <p:pic>
        <p:nvPicPr>
          <p:cNvPr id="5" name="Content Placeholder 4" descr="A group of people in a room&#10;&#10;Description generated with very high confidence">
            <a:extLst>
              <a:ext uri="{FF2B5EF4-FFF2-40B4-BE49-F238E27FC236}">
                <a16:creationId xmlns:a16="http://schemas.microsoft.com/office/drawing/2014/main" id="{14FF0314-1CFA-4362-9A2B-0DA63C8AC527}"/>
              </a:ext>
            </a:extLst>
          </p:cNvPr>
          <p:cNvPicPr>
            <a:picLocks noGrp="1" noChangeAspect="1"/>
          </p:cNvPicPr>
          <p:nvPr>
            <p:ph idx="1"/>
          </p:nvPr>
        </p:nvPicPr>
        <p:blipFill>
          <a:blip r:embed="rId3"/>
          <a:stretch>
            <a:fillRect/>
          </a:stretch>
        </p:blipFill>
        <p:spPr>
          <a:xfrm>
            <a:off x="240030" y="1045492"/>
            <a:ext cx="8622615" cy="3371650"/>
          </a:xfrm>
          <a:prstGeom prst="rect">
            <a:avLst/>
          </a:prstGeom>
        </p:spPr>
      </p:pic>
      <p:cxnSp>
        <p:nvCxnSpPr>
          <p:cNvPr id="33" name="Straight Connector 3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817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8D1D-B255-4B31-AF56-3C3D5B78A111}"/>
              </a:ext>
            </a:extLst>
          </p:cNvPr>
          <p:cNvSpPr>
            <a:spLocks noGrp="1"/>
          </p:cNvSpPr>
          <p:nvPr>
            <p:ph type="title"/>
          </p:nvPr>
        </p:nvSpPr>
        <p:spPr>
          <a:xfrm>
            <a:off x="571500" y="77274"/>
            <a:ext cx="3985902" cy="920840"/>
          </a:xfrm>
        </p:spPr>
        <p:txBody>
          <a:bodyPr>
            <a:normAutofit fontScale="90000"/>
          </a:bodyPr>
          <a:lstStyle/>
          <a:p>
            <a:r>
              <a:rPr lang="en-CA" dirty="0"/>
              <a:t>Physical Demands Analysis</a:t>
            </a:r>
          </a:p>
        </p:txBody>
      </p:sp>
      <p:sp>
        <p:nvSpPr>
          <p:cNvPr id="3" name="Content Placeholder 2">
            <a:extLst>
              <a:ext uri="{FF2B5EF4-FFF2-40B4-BE49-F238E27FC236}">
                <a16:creationId xmlns:a16="http://schemas.microsoft.com/office/drawing/2014/main" id="{D927B669-5559-49CE-8000-9FC4B83BD840}"/>
              </a:ext>
            </a:extLst>
          </p:cNvPr>
          <p:cNvSpPr>
            <a:spLocks noGrp="1"/>
          </p:cNvSpPr>
          <p:nvPr>
            <p:ph idx="1"/>
          </p:nvPr>
        </p:nvSpPr>
        <p:spPr>
          <a:xfrm>
            <a:off x="571500" y="1410237"/>
            <a:ext cx="3985907" cy="3993563"/>
          </a:xfrm>
        </p:spPr>
        <p:txBody>
          <a:bodyPr anchor="t">
            <a:normAutofit/>
          </a:bodyPr>
          <a:lstStyle/>
          <a:p>
            <a:pPr marL="0" indent="0">
              <a:buNone/>
            </a:pPr>
            <a:r>
              <a:rPr lang="en-CA" sz="2400" dirty="0">
                <a:latin typeface="+mn-lt"/>
              </a:rPr>
              <a:t>Break Job Into Steps</a:t>
            </a:r>
          </a:p>
          <a:p>
            <a:endParaRPr lang="en-CA" sz="2400" dirty="0">
              <a:latin typeface="+mn-lt"/>
            </a:endParaRPr>
          </a:p>
          <a:p>
            <a:r>
              <a:rPr lang="en-CA" sz="2400" dirty="0">
                <a:latin typeface="+mn-lt"/>
              </a:rPr>
              <a:t>Lifting: How Much,  How Often, How It Is Done</a:t>
            </a:r>
          </a:p>
          <a:p>
            <a:r>
              <a:rPr lang="en-CA" sz="2400" dirty="0">
                <a:latin typeface="+mn-lt"/>
              </a:rPr>
              <a:t>Positional: Standing, Walking, Sitting, Climbing</a:t>
            </a:r>
          </a:p>
          <a:p>
            <a:r>
              <a:rPr lang="en-CA" sz="2400" dirty="0">
                <a:latin typeface="+mn-lt"/>
              </a:rPr>
              <a:t>Possible Alternative Tasks</a:t>
            </a:r>
          </a:p>
          <a:p>
            <a:endParaRPr lang="en-CA" sz="2400" dirty="0">
              <a:latin typeface="+mn-lt"/>
            </a:endParaRPr>
          </a:p>
          <a:p>
            <a:pPr marL="0" indent="0">
              <a:buNone/>
            </a:pPr>
            <a:r>
              <a:rPr lang="en-CA" sz="2400" dirty="0">
                <a:latin typeface="+mn-lt"/>
              </a:rPr>
              <a:t>Templates Available</a:t>
            </a:r>
          </a:p>
          <a:p>
            <a:endParaRPr lang="en-CA" sz="1600" dirty="0"/>
          </a:p>
        </p:txBody>
      </p:sp>
      <p:sp>
        <p:nvSpPr>
          <p:cNvPr id="24" name="Freeform: Shape 2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erson wearing a suit and tie&#10;&#10;Description generated with very high confidence">
            <a:extLst>
              <a:ext uri="{FF2B5EF4-FFF2-40B4-BE49-F238E27FC236}">
                <a16:creationId xmlns:a16="http://schemas.microsoft.com/office/drawing/2014/main" id="{B4F412DD-54DB-42C5-A2D0-CAA25D1D9C93}"/>
              </a:ext>
            </a:extLst>
          </p:cNvPr>
          <p:cNvPicPr>
            <a:picLocks noChangeAspect="1"/>
          </p:cNvPicPr>
          <p:nvPr/>
        </p:nvPicPr>
        <p:blipFill rotWithShape="1">
          <a:blip r:embed="rId2"/>
          <a:srcRect t="7515" r="-1" b="-1"/>
          <a:stretch/>
        </p:blipFill>
        <p:spPr>
          <a:xfrm>
            <a:off x="5062605" y="-3"/>
            <a:ext cx="4081395" cy="570155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650012249"/>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CD7251-2002-4971-B765-88A503475A5F}"/>
              </a:ext>
            </a:extLst>
          </p:cNvPr>
          <p:cNvSpPr>
            <a:spLocks noGrp="1"/>
          </p:cNvSpPr>
          <p:nvPr>
            <p:ph type="title"/>
          </p:nvPr>
        </p:nvSpPr>
        <p:spPr>
          <a:xfrm>
            <a:off x="647271" y="1012004"/>
            <a:ext cx="2562119" cy="4795408"/>
          </a:xfrm>
        </p:spPr>
        <p:txBody>
          <a:bodyPr vert="horz" lIns="91440" tIns="45720" rIns="91440" bIns="45720" rtlCol="0" anchor="ctr">
            <a:normAutofit/>
          </a:bodyPr>
          <a:lstStyle/>
          <a:p>
            <a:pPr defTabSz="914400">
              <a:lnSpc>
                <a:spcPct val="90000"/>
              </a:lnSpc>
            </a:pPr>
            <a:r>
              <a:rPr lang="en-US" sz="4400" dirty="0">
                <a:solidFill>
                  <a:srgbClr val="FFFFFF"/>
                </a:solidFill>
                <a:latin typeface="+mj-lt"/>
                <a:cs typeface="+mj-cs"/>
              </a:rPr>
              <a:t>THE CRISIS</a:t>
            </a:r>
          </a:p>
        </p:txBody>
      </p:sp>
      <p:graphicFrame>
        <p:nvGraphicFramePr>
          <p:cNvPr id="6" name="Diagram 5">
            <a:extLst>
              <a:ext uri="{FF2B5EF4-FFF2-40B4-BE49-F238E27FC236}">
                <a16:creationId xmlns:a16="http://schemas.microsoft.com/office/drawing/2014/main" id="{F690F26F-F66B-4FCD-BAA3-BDB293B0CB36}"/>
              </a:ext>
            </a:extLst>
          </p:cNvPr>
          <p:cNvGraphicFramePr/>
          <p:nvPr>
            <p:extLst>
              <p:ext uri="{D42A27DB-BD31-4B8C-83A1-F6EECF244321}">
                <p14:modId xmlns:p14="http://schemas.microsoft.com/office/powerpoint/2010/main" val="666876971"/>
              </p:ext>
            </p:extLst>
          </p:nvPr>
        </p:nvGraphicFramePr>
        <p:xfrm>
          <a:off x="3895726" y="470924"/>
          <a:ext cx="425128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0781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B2EC-93AF-41E9-BA25-059E32D191E7}"/>
              </a:ext>
            </a:extLst>
          </p:cNvPr>
          <p:cNvSpPr>
            <a:spLocks noGrp="1"/>
          </p:cNvSpPr>
          <p:nvPr>
            <p:ph type="title"/>
          </p:nvPr>
        </p:nvSpPr>
        <p:spPr>
          <a:xfrm>
            <a:off x="4812030" y="640081"/>
            <a:ext cx="3877371" cy="5574451"/>
          </a:xfrm>
        </p:spPr>
        <p:txBody>
          <a:bodyPr vert="horz" lIns="91440" tIns="45720" rIns="91440" bIns="45720" rtlCol="0">
            <a:normAutofit/>
          </a:bodyPr>
          <a:lstStyle/>
          <a:p>
            <a:pPr defTabSz="914400"/>
            <a:r>
              <a:rPr lang="en-US" sz="4400" kern="1200" dirty="0">
                <a:latin typeface="+mj-lt"/>
                <a:ea typeface="+mj-ea"/>
                <a:cs typeface="+mj-cs"/>
              </a:rPr>
              <a:t>HOW OFTEN TO REVIEW POLICY?</a:t>
            </a:r>
          </a:p>
        </p:txBody>
      </p:sp>
      <p:pic>
        <p:nvPicPr>
          <p:cNvPr id="6" name="Graphic 5" descr="Checklist">
            <a:extLst>
              <a:ext uri="{FF2B5EF4-FFF2-40B4-BE49-F238E27FC236}">
                <a16:creationId xmlns:a16="http://schemas.microsoft.com/office/drawing/2014/main" id="{8E65A7BB-6617-4F05-8DDC-959A8D4C55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600" y="1382607"/>
            <a:ext cx="4089400" cy="4089400"/>
          </a:xfrm>
          <a:prstGeom prst="rect">
            <a:avLst/>
          </a:prstGeom>
        </p:spPr>
      </p:pic>
    </p:spTree>
    <p:extLst>
      <p:ext uri="{BB962C8B-B14F-4D97-AF65-F5344CB8AC3E}">
        <p14:creationId xmlns:p14="http://schemas.microsoft.com/office/powerpoint/2010/main" val="2491828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CB2EC-93AF-41E9-BA25-059E32D191E7}"/>
              </a:ext>
            </a:extLst>
          </p:cNvPr>
          <p:cNvSpPr>
            <a:spLocks noGrp="1"/>
          </p:cNvSpPr>
          <p:nvPr>
            <p:ph type="title"/>
          </p:nvPr>
        </p:nvSpPr>
        <p:spPr>
          <a:xfrm>
            <a:off x="3705412" y="1087719"/>
            <a:ext cx="4983989" cy="5126814"/>
          </a:xfrm>
        </p:spPr>
        <p:txBody>
          <a:bodyPr vert="horz" lIns="91440" tIns="45720" rIns="91440" bIns="45720" rtlCol="0">
            <a:noAutofit/>
          </a:bodyPr>
          <a:lstStyle/>
          <a:p>
            <a:pPr defTabSz="914400"/>
            <a:br>
              <a:rPr lang="en-US" sz="4000" dirty="0">
                <a:latin typeface="+mj-lt"/>
                <a:cs typeface="+mj-cs"/>
              </a:rPr>
            </a:br>
            <a:r>
              <a:rPr lang="en-US" sz="4000" dirty="0">
                <a:latin typeface="+mj-lt"/>
                <a:cs typeface="+mj-cs"/>
              </a:rPr>
              <a:t>New Staff </a:t>
            </a:r>
            <a:br>
              <a:rPr lang="en-US" sz="4000" dirty="0">
                <a:latin typeface="+mj-lt"/>
                <a:cs typeface="+mj-cs"/>
              </a:rPr>
            </a:br>
            <a:r>
              <a:rPr lang="en-US" sz="4000" dirty="0">
                <a:latin typeface="+mj-lt"/>
                <a:cs typeface="+mj-cs"/>
              </a:rPr>
              <a:t>New Position</a:t>
            </a:r>
            <a:br>
              <a:rPr lang="en-US" sz="4000" dirty="0">
                <a:latin typeface="+mj-lt"/>
                <a:cs typeface="+mj-cs"/>
              </a:rPr>
            </a:br>
            <a:r>
              <a:rPr lang="en-US" sz="4000" dirty="0">
                <a:latin typeface="+mj-lt"/>
                <a:cs typeface="+mj-cs"/>
              </a:rPr>
              <a:t>New Legislation</a:t>
            </a:r>
            <a:br>
              <a:rPr lang="en-US" sz="4000" dirty="0">
                <a:latin typeface="+mj-lt"/>
                <a:cs typeface="+mj-cs"/>
              </a:rPr>
            </a:br>
            <a:r>
              <a:rPr lang="en-US" sz="4000" dirty="0">
                <a:latin typeface="+mj-lt"/>
                <a:cs typeface="+mj-cs"/>
              </a:rPr>
              <a:t>After Incidents</a:t>
            </a:r>
            <a:br>
              <a:rPr lang="en-US" sz="4000" dirty="0">
                <a:latin typeface="+mj-lt"/>
                <a:cs typeface="+mj-cs"/>
              </a:rPr>
            </a:br>
            <a:r>
              <a:rPr lang="en-US" sz="4000" dirty="0">
                <a:latin typeface="+mj-lt"/>
                <a:cs typeface="+mj-cs"/>
              </a:rPr>
              <a:t>Annually</a:t>
            </a:r>
            <a:br>
              <a:rPr lang="en-US" sz="4000" dirty="0">
                <a:latin typeface="+mj-lt"/>
                <a:cs typeface="+mj-cs"/>
              </a:rPr>
            </a:br>
            <a:r>
              <a:rPr lang="en-US" sz="4000" dirty="0">
                <a:latin typeface="+mj-lt"/>
                <a:cs typeface="+mj-cs"/>
              </a:rPr>
              <a:t>New Location</a:t>
            </a:r>
            <a:br>
              <a:rPr lang="en-US" sz="4000" dirty="0">
                <a:latin typeface="+mj-lt"/>
                <a:cs typeface="+mj-cs"/>
              </a:rPr>
            </a:br>
            <a:r>
              <a:rPr lang="en-US" sz="4000" dirty="0">
                <a:latin typeface="+mj-lt"/>
                <a:cs typeface="+mj-cs"/>
              </a:rPr>
              <a:t>Expansion</a:t>
            </a:r>
            <a:br>
              <a:rPr lang="en-US" sz="4000" dirty="0">
                <a:latin typeface="+mj-lt"/>
                <a:cs typeface="+mj-cs"/>
              </a:rPr>
            </a:br>
            <a:br>
              <a:rPr lang="en-US" sz="3600" dirty="0">
                <a:latin typeface="+mj-lt"/>
                <a:cs typeface="+mj-cs"/>
              </a:rPr>
            </a:br>
            <a:endParaRPr lang="en-US" sz="3600" kern="1200" dirty="0">
              <a:latin typeface="+mj-lt"/>
              <a:ea typeface="+mj-ea"/>
              <a:cs typeface="+mj-cs"/>
            </a:endParaRPr>
          </a:p>
        </p:txBody>
      </p:sp>
      <p:pic>
        <p:nvPicPr>
          <p:cNvPr id="6" name="Graphic 5" descr="Checklist">
            <a:extLst>
              <a:ext uri="{FF2B5EF4-FFF2-40B4-BE49-F238E27FC236}">
                <a16:creationId xmlns:a16="http://schemas.microsoft.com/office/drawing/2014/main" id="{8E65A7BB-6617-4F05-8DDC-959A8D4C55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600" y="1382607"/>
            <a:ext cx="3378200" cy="4089400"/>
          </a:xfrm>
          <a:prstGeom prst="rect">
            <a:avLst/>
          </a:prstGeom>
        </p:spPr>
      </p:pic>
    </p:spTree>
    <p:extLst>
      <p:ext uri="{BB962C8B-B14F-4D97-AF65-F5344CB8AC3E}">
        <p14:creationId xmlns:p14="http://schemas.microsoft.com/office/powerpoint/2010/main" val="2018273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485" y="398206"/>
            <a:ext cx="5796315" cy="730046"/>
          </a:xfrm>
        </p:spPr>
        <p:txBody>
          <a:bodyPr>
            <a:normAutofit fontScale="90000"/>
          </a:bodyPr>
          <a:lstStyle/>
          <a:p>
            <a:pPr algn="ctr"/>
            <a:r>
              <a:rPr lang="en-US" sz="3600" dirty="0">
                <a:latin typeface="Calibri" panose="020F0502020204030204" pitchFamily="34" charset="0"/>
                <a:cs typeface="Calibri" panose="020F0502020204030204" pitchFamily="34" charset="0"/>
              </a:rPr>
              <a:t>POLICY COMPLETED-SO WHAT?</a:t>
            </a:r>
            <a:br>
              <a:rPr lang="en-US" sz="3600" dirty="0">
                <a:latin typeface="Calibri" panose="020F0502020204030204" pitchFamily="34" charset="0"/>
                <a:cs typeface="Calibri" panose="020F0502020204030204" pitchFamily="34" charset="0"/>
              </a:rPr>
            </a:b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EB71573-B2E3-4750-9FBE-317B0147B728}"/>
              </a:ext>
            </a:extLst>
          </p:cNvPr>
          <p:cNvSpPr txBox="1"/>
          <p:nvPr/>
        </p:nvSpPr>
        <p:spPr>
          <a:xfrm>
            <a:off x="2890485" y="2102572"/>
            <a:ext cx="6445602" cy="4555093"/>
          </a:xfrm>
          <a:prstGeom prst="rect">
            <a:avLst/>
          </a:prstGeom>
          <a:noFill/>
        </p:spPr>
        <p:txBody>
          <a:bodyPr wrap="square" rtlCol="0">
            <a:spAutoFit/>
          </a:bodyPr>
          <a:lstStyle/>
          <a:p>
            <a:r>
              <a:rPr lang="en-CA" sz="2400" b="1" dirty="0"/>
              <a:t>IF A TREE FALLS IN THE FOREST AND NO ONE IS</a:t>
            </a:r>
          </a:p>
          <a:p>
            <a:endParaRPr lang="en-CA" sz="2400" b="1" dirty="0"/>
          </a:p>
          <a:p>
            <a:r>
              <a:rPr lang="en-CA" sz="2400" b="1" dirty="0"/>
              <a:t>THERE  TO  TWEET ABOUT IT…..</a:t>
            </a:r>
            <a:br>
              <a:rPr lang="en-CA" sz="2400" b="1" dirty="0"/>
            </a:br>
            <a:br>
              <a:rPr lang="en-CA" sz="2400" b="1" dirty="0"/>
            </a:br>
            <a:br>
              <a:rPr lang="en-CA" sz="2000" b="1" dirty="0"/>
            </a:br>
            <a:endParaRPr lang="en-CA" sz="2000" b="1" dirty="0"/>
          </a:p>
          <a:p>
            <a:endParaRPr lang="en-CA" sz="2000" b="1" dirty="0"/>
          </a:p>
          <a:p>
            <a:endParaRPr lang="en-CA" sz="2000" b="1" dirty="0"/>
          </a:p>
          <a:p>
            <a:endParaRPr lang="en-CA" b="1" dirty="0"/>
          </a:p>
          <a:p>
            <a:endParaRPr lang="en-CA" b="1" dirty="0"/>
          </a:p>
          <a:p>
            <a:endParaRPr lang="en-CA" b="1" dirty="0"/>
          </a:p>
          <a:p>
            <a:pPr algn="ctr"/>
            <a:r>
              <a:rPr lang="en-CA" sz="2400" b="1" dirty="0"/>
              <a:t>DID IT REALLY HAPPEN?</a:t>
            </a:r>
          </a:p>
          <a:p>
            <a:endParaRPr lang="en-CA" b="1" dirty="0"/>
          </a:p>
          <a:p>
            <a:endParaRPr lang="en-CA" b="1" dirty="0"/>
          </a:p>
        </p:txBody>
      </p:sp>
      <p:pic>
        <p:nvPicPr>
          <p:cNvPr id="12" name="Picture 11">
            <a:extLst>
              <a:ext uri="{FF2B5EF4-FFF2-40B4-BE49-F238E27FC236}">
                <a16:creationId xmlns:a16="http://schemas.microsoft.com/office/drawing/2014/main" id="{748BF72A-B4A3-4D31-97AF-EBD06258B95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41738" y="3490176"/>
            <a:ext cx="3120813" cy="1712890"/>
          </a:xfrm>
          <a:prstGeom prst="rect">
            <a:avLst/>
          </a:prstGeom>
        </p:spPr>
      </p:pic>
      <p:pic>
        <p:nvPicPr>
          <p:cNvPr id="16" name="Picture 15">
            <a:extLst>
              <a:ext uri="{FF2B5EF4-FFF2-40B4-BE49-F238E27FC236}">
                <a16:creationId xmlns:a16="http://schemas.microsoft.com/office/drawing/2014/main" id="{F933D9AB-AF22-429B-9247-86C0C21DA8F9}"/>
              </a:ext>
            </a:extLst>
          </p:cNvPr>
          <p:cNvPicPr>
            <a:picLocks noChangeAspect="1"/>
          </p:cNvPicPr>
          <p:nvPr/>
        </p:nvPicPr>
        <p:blipFill>
          <a:blip r:embed="rId4"/>
          <a:stretch>
            <a:fillRect/>
          </a:stretch>
        </p:blipFill>
        <p:spPr>
          <a:xfrm>
            <a:off x="-232154" y="6168647"/>
            <a:ext cx="1677189" cy="626385"/>
          </a:xfrm>
          <a:prstGeom prst="rect">
            <a:avLst/>
          </a:prstGeom>
        </p:spPr>
      </p:pic>
    </p:spTree>
    <p:extLst>
      <p:ext uri="{BB962C8B-B14F-4D97-AF65-F5344CB8AC3E}">
        <p14:creationId xmlns:p14="http://schemas.microsoft.com/office/powerpoint/2010/main" val="25215958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6761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051827D-4429-43A9-9D5A-897F0A466D8D}"/>
              </a:ext>
            </a:extLst>
          </p:cNvPr>
          <p:cNvSpPr>
            <a:spLocks noGrp="1"/>
          </p:cNvSpPr>
          <p:nvPr>
            <p:ph type="title"/>
          </p:nvPr>
        </p:nvSpPr>
        <p:spPr>
          <a:xfrm>
            <a:off x="5345251" y="914400"/>
            <a:ext cx="3669873" cy="3369165"/>
          </a:xfrm>
        </p:spPr>
        <p:txBody>
          <a:bodyPr vert="horz" lIns="91440" tIns="45720" rIns="91440" bIns="45720" rtlCol="0" anchor="b">
            <a:normAutofit/>
          </a:bodyPr>
          <a:lstStyle/>
          <a:p>
            <a:pPr algn="ctr" defTabSz="914400">
              <a:lnSpc>
                <a:spcPct val="90000"/>
              </a:lnSpc>
            </a:pPr>
            <a:r>
              <a:rPr lang="en-US" sz="3200" kern="1200" dirty="0">
                <a:solidFill>
                  <a:srgbClr val="FFFFFF"/>
                </a:solidFill>
                <a:latin typeface="+mj-lt"/>
                <a:ea typeface="+mj-ea"/>
                <a:cs typeface="+mj-cs"/>
              </a:rPr>
              <a:t>education</a:t>
            </a:r>
          </a:p>
        </p:txBody>
      </p:sp>
      <p:pic>
        <p:nvPicPr>
          <p:cNvPr id="7" name="Picture 6">
            <a:extLst>
              <a:ext uri="{FF2B5EF4-FFF2-40B4-BE49-F238E27FC236}">
                <a16:creationId xmlns:a16="http://schemas.microsoft.com/office/drawing/2014/main" id="{D0421D67-B91B-4B1B-B439-44DA6AC48B6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47773" y="1386348"/>
            <a:ext cx="4531587" cy="3911273"/>
          </a:xfrm>
          <a:prstGeom prst="rect">
            <a:avLst/>
          </a:prstGeom>
        </p:spPr>
      </p:pic>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0829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056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3CD5-5547-4427-8913-1D404B28498D}"/>
              </a:ext>
            </a:extLst>
          </p:cNvPr>
          <p:cNvSpPr>
            <a:spLocks noGrp="1"/>
          </p:cNvSpPr>
          <p:nvPr>
            <p:ph type="title"/>
          </p:nvPr>
        </p:nvSpPr>
        <p:spPr/>
        <p:txBody>
          <a:bodyPr>
            <a:normAutofit/>
          </a:bodyPr>
          <a:lstStyle/>
          <a:p>
            <a:r>
              <a:rPr lang="en-CA" b="1" dirty="0">
                <a:solidFill>
                  <a:schemeClr val="bg1"/>
                </a:solidFill>
              </a:rPr>
              <a:t>Work place concerns</a:t>
            </a:r>
          </a:p>
        </p:txBody>
      </p:sp>
      <p:graphicFrame>
        <p:nvGraphicFramePr>
          <p:cNvPr id="5" name="Content Placeholder 2">
            <a:extLst>
              <a:ext uri="{FF2B5EF4-FFF2-40B4-BE49-F238E27FC236}">
                <a16:creationId xmlns:a16="http://schemas.microsoft.com/office/drawing/2014/main" id="{6BDF82EB-3453-4629-810C-5C18BDB47A69}"/>
              </a:ext>
            </a:extLst>
          </p:cNvPr>
          <p:cNvGraphicFramePr>
            <a:graphicFrameLocks noGrp="1"/>
          </p:cNvGraphicFramePr>
          <p:nvPr>
            <p:ph idx="1"/>
            <p:extLst>
              <p:ext uri="{D42A27DB-BD31-4B8C-83A1-F6EECF244321}">
                <p14:modId xmlns:p14="http://schemas.microsoft.com/office/powerpoint/2010/main" val="677035888"/>
              </p:ext>
            </p:extLst>
          </p:nvPr>
        </p:nvGraphicFramePr>
        <p:xfrm>
          <a:off x="368300" y="1600200"/>
          <a:ext cx="8229600"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08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753FB-8111-4943-BA88-7A26A9244F6E}"/>
              </a:ext>
            </a:extLst>
          </p:cNvPr>
          <p:cNvSpPr>
            <a:spLocks noGrp="1"/>
          </p:cNvSpPr>
          <p:nvPr>
            <p:ph type="title"/>
          </p:nvPr>
        </p:nvSpPr>
        <p:spPr/>
        <p:txBody>
          <a:bodyPr>
            <a:normAutofit/>
          </a:bodyPr>
          <a:lstStyle/>
          <a:p>
            <a:r>
              <a:rPr lang="en-CA" sz="2550" dirty="0">
                <a:solidFill>
                  <a:schemeClr val="bg1"/>
                </a:solidFill>
              </a:rPr>
              <a:t>Employees Must…</a:t>
            </a:r>
          </a:p>
        </p:txBody>
      </p:sp>
      <p:graphicFrame>
        <p:nvGraphicFramePr>
          <p:cNvPr id="5" name="Content Placeholder 2">
            <a:extLst>
              <a:ext uri="{FF2B5EF4-FFF2-40B4-BE49-F238E27FC236}">
                <a16:creationId xmlns:a16="http://schemas.microsoft.com/office/drawing/2014/main" id="{1695F06A-218F-4661-8D69-E0A2BF8432CB}"/>
              </a:ext>
            </a:extLst>
          </p:cNvPr>
          <p:cNvGraphicFramePr>
            <a:graphicFrameLocks noGrp="1"/>
          </p:cNvGraphicFramePr>
          <p:nvPr>
            <p:ph idx="1"/>
            <p:extLst>
              <p:ext uri="{D42A27DB-BD31-4B8C-83A1-F6EECF244321}">
                <p14:modId xmlns:p14="http://schemas.microsoft.com/office/powerpoint/2010/main" val="3112866202"/>
              </p:ext>
            </p:extLst>
          </p:nvPr>
        </p:nvGraphicFramePr>
        <p:xfrm>
          <a:off x="368299" y="1089699"/>
          <a:ext cx="8406847" cy="5197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3FE11579-A1CB-4C07-BDC1-E9037634C787}"/>
              </a:ext>
            </a:extLst>
          </p:cNvPr>
          <p:cNvSpPr/>
          <p:nvPr/>
        </p:nvSpPr>
        <p:spPr>
          <a:xfrm>
            <a:off x="0" y="177608"/>
            <a:ext cx="8229600" cy="826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tx1"/>
                </a:solidFill>
                <a:latin typeface="Century Gothic" panose="020B0502020202020204" pitchFamily="34" charset="0"/>
              </a:rPr>
              <a:t>EMPLOYEE  RESPONSIBILITIES</a:t>
            </a:r>
          </a:p>
        </p:txBody>
      </p:sp>
    </p:spTree>
    <p:extLst>
      <p:ext uri="{BB962C8B-B14F-4D97-AF65-F5344CB8AC3E}">
        <p14:creationId xmlns:p14="http://schemas.microsoft.com/office/powerpoint/2010/main" val="3495102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3CD5-5547-4427-8913-1D404B28498D}"/>
              </a:ext>
            </a:extLst>
          </p:cNvPr>
          <p:cNvSpPr>
            <a:spLocks noGrp="1"/>
          </p:cNvSpPr>
          <p:nvPr>
            <p:ph type="title"/>
          </p:nvPr>
        </p:nvSpPr>
        <p:spPr/>
        <p:txBody>
          <a:bodyPr>
            <a:normAutofit/>
          </a:bodyPr>
          <a:lstStyle/>
          <a:p>
            <a:r>
              <a:rPr lang="en-CA" b="1" dirty="0">
                <a:solidFill>
                  <a:schemeClr val="bg1"/>
                </a:solidFill>
              </a:rPr>
              <a:t>Work place concerns</a:t>
            </a:r>
          </a:p>
        </p:txBody>
      </p:sp>
      <p:graphicFrame>
        <p:nvGraphicFramePr>
          <p:cNvPr id="5" name="Content Placeholder 2">
            <a:extLst>
              <a:ext uri="{FF2B5EF4-FFF2-40B4-BE49-F238E27FC236}">
                <a16:creationId xmlns:a16="http://schemas.microsoft.com/office/drawing/2014/main" id="{6BDF82EB-3453-4629-810C-5C18BDB47A69}"/>
              </a:ext>
            </a:extLst>
          </p:cNvPr>
          <p:cNvGraphicFramePr>
            <a:graphicFrameLocks noGrp="1"/>
          </p:cNvGraphicFramePr>
          <p:nvPr>
            <p:ph idx="1"/>
            <p:extLst>
              <p:ext uri="{D42A27DB-BD31-4B8C-83A1-F6EECF244321}">
                <p14:modId xmlns:p14="http://schemas.microsoft.com/office/powerpoint/2010/main" val="1148843212"/>
              </p:ext>
            </p:extLst>
          </p:nvPr>
        </p:nvGraphicFramePr>
        <p:xfrm>
          <a:off x="368300" y="1159100"/>
          <a:ext cx="8229600" cy="4755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1B7B400E-C809-4755-A8B8-0A6E312D57DC}"/>
              </a:ext>
            </a:extLst>
          </p:cNvPr>
          <p:cNvSpPr/>
          <p:nvPr/>
        </p:nvSpPr>
        <p:spPr>
          <a:xfrm>
            <a:off x="0" y="104232"/>
            <a:ext cx="8648454" cy="838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675225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68238" y="86989"/>
            <a:ext cx="5532414" cy="7263527"/>
          </a:xfrm>
          <a:prstGeom prst="rect">
            <a:avLst/>
          </a:prstGeom>
          <a:solidFill>
            <a:schemeClr val="accent3">
              <a:lumMod val="75000"/>
            </a:schemeClr>
          </a:solidFill>
        </p:spPr>
        <p:txBody>
          <a:bodyPr wrap="square" rtlCol="0">
            <a:spAutoFit/>
          </a:bodyPr>
          <a:lstStyle/>
          <a:p>
            <a:endParaRPr lang="en-US" sz="3200" b="1" dirty="0">
              <a:cs typeface="Century Gothic"/>
            </a:endParaRPr>
          </a:p>
          <a:p>
            <a:pPr algn="ctr"/>
            <a:endParaRPr lang="en-US" sz="3200" b="1" dirty="0">
              <a:cs typeface="Century Gothic"/>
            </a:endParaRPr>
          </a:p>
          <a:p>
            <a:pPr algn="ctr"/>
            <a:r>
              <a:rPr lang="en-US" sz="3200" b="1" dirty="0">
                <a:cs typeface="Century Gothic"/>
              </a:rPr>
              <a:t>WORKSHOP &amp; TRAINING</a:t>
            </a:r>
          </a:p>
          <a:p>
            <a:r>
              <a:rPr lang="en-US" sz="3200" b="1" dirty="0">
                <a:cs typeface="Century Gothic"/>
              </a:rPr>
              <a:t>                   </a:t>
            </a:r>
            <a:r>
              <a:rPr lang="en-US" sz="3200" b="1" dirty="0" err="1">
                <a:cs typeface="Century Gothic"/>
              </a:rPr>
              <a:t>Quizes</a:t>
            </a:r>
            <a:endParaRPr lang="en-US" sz="3200" b="1" dirty="0">
              <a:cs typeface="Century Gothic"/>
            </a:endParaRPr>
          </a:p>
          <a:p>
            <a:pPr algn="ctr"/>
            <a:r>
              <a:rPr lang="en-US" sz="3200" b="1" dirty="0">
                <a:cs typeface="Century Gothic"/>
              </a:rPr>
              <a:t>  Review Job Descriptions Demands Analysis</a:t>
            </a:r>
          </a:p>
          <a:p>
            <a:pPr algn="ctr"/>
            <a:r>
              <a:rPr lang="en-US" sz="3200" b="1" dirty="0">
                <a:cs typeface="Century Gothic"/>
              </a:rPr>
              <a:t>Regular Updates</a:t>
            </a:r>
          </a:p>
          <a:p>
            <a:pPr algn="ctr"/>
            <a:r>
              <a:rPr lang="en-US" sz="3200" b="1" dirty="0">
                <a:cs typeface="Century Gothic"/>
              </a:rPr>
              <a:t>SIGN OFF PROCEDURES</a:t>
            </a:r>
          </a:p>
          <a:p>
            <a:pPr algn="ctr"/>
            <a:r>
              <a:rPr lang="en-US" sz="3200" b="1" dirty="0">
                <a:cs typeface="Century Gothic"/>
              </a:rPr>
              <a:t>Board</a:t>
            </a:r>
          </a:p>
          <a:p>
            <a:pPr algn="ctr"/>
            <a:r>
              <a:rPr lang="en-US" sz="3200" b="1" dirty="0">
                <a:cs typeface="Century Gothic"/>
              </a:rPr>
              <a:t>Union</a:t>
            </a:r>
          </a:p>
          <a:p>
            <a:pPr algn="ctr"/>
            <a:r>
              <a:rPr lang="en-US" sz="3200" b="1" dirty="0">
                <a:cs typeface="Century Gothic"/>
              </a:rPr>
              <a:t>   Volunteers</a:t>
            </a:r>
          </a:p>
          <a:p>
            <a:pPr algn="ctr"/>
            <a:r>
              <a:rPr lang="en-US" sz="3200" b="1" dirty="0">
                <a:cs typeface="Century Gothic"/>
              </a:rPr>
              <a:t>      Shareholders</a:t>
            </a:r>
          </a:p>
          <a:p>
            <a:pPr algn="ctr"/>
            <a:r>
              <a:rPr lang="en-US" sz="3200" b="1" dirty="0">
                <a:cs typeface="Century Gothic"/>
              </a:rPr>
              <a:t>     Contractors</a:t>
            </a:r>
          </a:p>
          <a:p>
            <a:r>
              <a:rPr lang="en-US" sz="3200" b="1" dirty="0">
                <a:cs typeface="Century Gothic"/>
              </a:rPr>
              <a:t>       </a:t>
            </a:r>
          </a:p>
          <a:p>
            <a:pPr marL="285750" indent="-285750">
              <a:buFont typeface="Arial"/>
              <a:buChar char="•"/>
            </a:pPr>
            <a:endParaRPr lang="en-US" dirty="0"/>
          </a:p>
        </p:txBody>
      </p:sp>
      <p:sp>
        <p:nvSpPr>
          <p:cNvPr id="8" name="Text Placeholder 2">
            <a:extLst>
              <a:ext uri="{FF2B5EF4-FFF2-40B4-BE49-F238E27FC236}">
                <a16:creationId xmlns:a16="http://schemas.microsoft.com/office/drawing/2014/main" id="{BC2D3AE0-31FC-4146-A34C-159D85FBC8EF}"/>
              </a:ext>
            </a:extLst>
          </p:cNvPr>
          <p:cNvSpPr>
            <a:spLocks noGrp="1"/>
          </p:cNvSpPr>
          <p:nvPr>
            <p:ph type="body" idx="1"/>
          </p:nvPr>
        </p:nvSpPr>
        <p:spPr>
          <a:xfrm>
            <a:off x="-365975" y="5295885"/>
            <a:ext cx="3256460" cy="1176548"/>
          </a:xfrm>
        </p:spPr>
        <p:txBody>
          <a:bodyPr>
            <a:normAutofit/>
          </a:bodyPr>
          <a:lstStyle/>
          <a:p>
            <a:r>
              <a:rPr lang="en-US" sz="4000" dirty="0"/>
              <a:t>ROLLOUT</a:t>
            </a:r>
          </a:p>
        </p:txBody>
      </p:sp>
    </p:spTree>
    <p:extLst>
      <p:ext uri="{BB962C8B-B14F-4D97-AF65-F5344CB8AC3E}">
        <p14:creationId xmlns:p14="http://schemas.microsoft.com/office/powerpoint/2010/main" val="355503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17812" y="316754"/>
            <a:ext cx="6608341" cy="639482"/>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6000" kern="1200" dirty="0">
                <a:solidFill>
                  <a:schemeClr val="tx1"/>
                </a:solidFill>
                <a:latin typeface="+mj-lt"/>
                <a:ea typeface="+mj-ea"/>
                <a:cs typeface="+mj-cs"/>
              </a:rPr>
              <a:t>Work Place Policy </a:t>
            </a:r>
            <a:endParaRPr lang="en-US" sz="6000" b="1" kern="1200" dirty="0">
              <a:solidFill>
                <a:schemeClr val="tx1"/>
              </a:solidFill>
              <a:latin typeface="+mj-lt"/>
              <a:ea typeface="+mj-ea"/>
              <a:cs typeface="+mj-cs"/>
            </a:endParaRPr>
          </a:p>
        </p:txBody>
      </p:sp>
      <p:sp>
        <p:nvSpPr>
          <p:cNvPr id="33" name="Content Placeholder 2"/>
          <p:cNvSpPr>
            <a:spLocks noGrp="1"/>
          </p:cNvSpPr>
          <p:nvPr>
            <p:ph idx="4294967295"/>
          </p:nvPr>
        </p:nvSpPr>
        <p:spPr>
          <a:xfrm>
            <a:off x="4216086" y="1313645"/>
            <a:ext cx="4831571" cy="4958366"/>
          </a:xfrm>
        </p:spPr>
        <p:txBody>
          <a:bodyPr vert="horz" lIns="91440" tIns="45720" rIns="91440" bIns="45720" rtlCol="0" anchor="t">
            <a:normAutofit/>
          </a:bodyPr>
          <a:lstStyle/>
          <a:p>
            <a:pPr marL="0" indent="0" defTabSz="914400">
              <a:lnSpc>
                <a:spcPct val="90000"/>
              </a:lnSpc>
              <a:buNone/>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marL="0" indent="0" defTabSz="914400">
              <a:lnSpc>
                <a:spcPct val="90000"/>
              </a:lnSpc>
              <a:buNone/>
            </a:pPr>
            <a:r>
              <a:rPr lang="en-US" sz="2400" b="1" dirty="0">
                <a:latin typeface="+mn-lt"/>
                <a:cs typeface="+mn-cs"/>
              </a:rPr>
              <a:t>Duty to Report Procedure</a:t>
            </a:r>
          </a:p>
          <a:p>
            <a:pPr marL="0" indent="-228600" defTabSz="914400">
              <a:lnSpc>
                <a:spcPct val="90000"/>
              </a:lnSpc>
              <a:buFont typeface="Arial" panose="020B0604020202020204" pitchFamily="34" charset="0"/>
              <a:buChar char="•"/>
            </a:pPr>
            <a:endParaRPr lang="en-US" sz="2400" b="1" dirty="0">
              <a:latin typeface="+mn-lt"/>
              <a:cs typeface="+mn-cs"/>
            </a:endParaRPr>
          </a:p>
          <a:p>
            <a:pPr marL="0" indent="0" defTabSz="914400">
              <a:lnSpc>
                <a:spcPct val="90000"/>
              </a:lnSpc>
              <a:buNone/>
            </a:pPr>
            <a:r>
              <a:rPr lang="en-US" sz="2400" b="1" dirty="0">
                <a:latin typeface="+mn-lt"/>
                <a:cs typeface="+mn-cs"/>
              </a:rPr>
              <a:t>Accommodation Policy for Medical Issues Based on Job Descriptions and Jobs Demands Analysis</a:t>
            </a:r>
          </a:p>
          <a:p>
            <a:pPr marL="0" indent="0" defTabSz="914400">
              <a:lnSpc>
                <a:spcPct val="90000"/>
              </a:lnSpc>
              <a:buNone/>
            </a:pPr>
            <a:endParaRPr lang="en-US" sz="2400" b="1" dirty="0">
              <a:latin typeface="+mn-lt"/>
              <a:cs typeface="+mn-cs"/>
            </a:endParaRPr>
          </a:p>
          <a:p>
            <a:pPr marL="0" indent="0" defTabSz="914400">
              <a:lnSpc>
                <a:spcPct val="90000"/>
              </a:lnSpc>
              <a:buNone/>
            </a:pPr>
            <a:r>
              <a:rPr lang="en-US" sz="2400" b="1" dirty="0">
                <a:latin typeface="+mn-lt"/>
                <a:cs typeface="+mn-cs"/>
              </a:rPr>
              <a:t>Performance Issues and Documentation</a:t>
            </a:r>
          </a:p>
          <a:p>
            <a:pPr marL="0" indent="-228600" defTabSz="914400">
              <a:lnSpc>
                <a:spcPct val="90000"/>
              </a:lnSpc>
              <a:buFont typeface="Arial" panose="020B0604020202020204" pitchFamily="34" charset="0"/>
              <a:buChar char="•"/>
            </a:pPr>
            <a:endParaRPr lang="en-US" sz="2400" b="1" dirty="0">
              <a:latin typeface="+mn-lt"/>
              <a:cs typeface="+mn-cs"/>
            </a:endParaRPr>
          </a:p>
          <a:p>
            <a:pPr marL="0" indent="0" defTabSz="914400">
              <a:lnSpc>
                <a:spcPct val="90000"/>
              </a:lnSpc>
              <a:buNone/>
            </a:pPr>
            <a:r>
              <a:rPr lang="en-US" sz="2400" b="1" dirty="0">
                <a:latin typeface="+mn-lt"/>
                <a:cs typeface="+mn-cs"/>
              </a:rPr>
              <a:t>Hierarchy of Disciplinary Responses</a:t>
            </a:r>
          </a:p>
          <a:p>
            <a:pPr marL="0" indent="-228600" defTabSz="914400">
              <a:lnSpc>
                <a:spcPct val="90000"/>
              </a:lnSpc>
              <a:buFont typeface="Arial" panose="020B0604020202020204" pitchFamily="34" charset="0"/>
              <a:buChar char="•"/>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marL="0" indent="0" defTabSz="914400">
              <a:lnSpc>
                <a:spcPct val="90000"/>
              </a:lnSpc>
              <a:buNone/>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indent="-228600" defTabSz="914400">
              <a:lnSpc>
                <a:spcPct val="90000"/>
              </a:lnSpc>
              <a:buFont typeface="Arial" panose="020B0604020202020204" pitchFamily="34" charset="0"/>
              <a:buChar char="•"/>
            </a:pPr>
            <a:endParaRPr lang="en-US" sz="1500" dirty="0">
              <a:latin typeface="+mn-lt"/>
              <a:cs typeface="+mn-cs"/>
            </a:endParaRPr>
          </a:p>
          <a:p>
            <a:pPr indent="-228600" defTabSz="914400">
              <a:lnSpc>
                <a:spcPct val="90000"/>
              </a:lnSpc>
              <a:buFont typeface="Arial" panose="020B0604020202020204" pitchFamily="34" charset="0"/>
              <a:buChar char="•"/>
            </a:pPr>
            <a:endParaRPr lang="en-US" sz="1500" dirty="0">
              <a:latin typeface="+mn-lt"/>
              <a:cs typeface="+mn-cs"/>
            </a:endParaRPr>
          </a:p>
          <a:p>
            <a:pPr indent="-228600" defTabSz="914400">
              <a:lnSpc>
                <a:spcPct val="90000"/>
              </a:lnSpc>
              <a:buFont typeface="Arial" panose="020B0604020202020204" pitchFamily="34" charset="0"/>
              <a:buChar char="•"/>
            </a:pPr>
            <a:endParaRPr lang="en-US" sz="1500" dirty="0">
              <a:latin typeface="+mn-lt"/>
              <a:cs typeface="+mn-cs"/>
            </a:endParaRPr>
          </a:p>
        </p:txBody>
      </p:sp>
      <p:pic>
        <p:nvPicPr>
          <p:cNvPr id="5" name="Picture 4">
            <a:extLst>
              <a:ext uri="{FF2B5EF4-FFF2-40B4-BE49-F238E27FC236}">
                <a16:creationId xmlns:a16="http://schemas.microsoft.com/office/drawing/2014/main" id="{3C186217-688A-48D4-9778-3AA3289696F6}"/>
              </a:ext>
            </a:extLst>
          </p:cNvPr>
          <p:cNvPicPr>
            <a:picLocks noChangeAspect="1"/>
          </p:cNvPicPr>
          <p:nvPr/>
        </p:nvPicPr>
        <p:blipFill>
          <a:blip r:embed="rId3"/>
          <a:stretch>
            <a:fillRect/>
          </a:stretch>
        </p:blipFill>
        <p:spPr>
          <a:xfrm>
            <a:off x="359861" y="1834698"/>
            <a:ext cx="3079463" cy="4186175"/>
          </a:xfrm>
          <a:prstGeom prst="roundRect">
            <a:avLst>
              <a:gd name="adj" fmla="val 8594"/>
            </a:avLst>
          </a:prstGeom>
          <a:solidFill>
            <a:srgbClr val="FFFFFF">
              <a:shade val="85000"/>
            </a:srgbClr>
          </a:solidFill>
          <a:ln>
            <a:solidFill>
              <a:srgbClr val="B6C4E8"/>
            </a:solidFill>
          </a:ln>
          <a:effectLst>
            <a:outerShdw blurRad="152400" dist="317500" dir="5400000" sx="90000" sy="-19000" rotWithShape="0">
              <a:prstClr val="black">
                <a:alpha val="15000"/>
              </a:prstClr>
            </a:outerShdw>
            <a:reflection blurRad="12700" stA="38000" endPos="28000" dist="5000" dir="5400000" sy="-100000" algn="bl" rotWithShape="0"/>
          </a:effectLst>
          <a:scene3d>
            <a:camera prst="isometricOffAxis2Left"/>
            <a:lightRig rig="threePt" dir="t"/>
          </a:scene3d>
        </p:spPr>
      </p:pic>
    </p:spTree>
    <p:extLst>
      <p:ext uri="{BB962C8B-B14F-4D97-AF65-F5344CB8AC3E}">
        <p14:creationId xmlns:p14="http://schemas.microsoft.com/office/powerpoint/2010/main" val="4116406809"/>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DBC0-6D76-4948-AC53-DC0C0F8AC06C}"/>
              </a:ext>
            </a:extLst>
          </p:cNvPr>
          <p:cNvSpPr>
            <a:spLocks noGrp="1"/>
          </p:cNvSpPr>
          <p:nvPr>
            <p:ph type="title"/>
          </p:nvPr>
        </p:nvSpPr>
        <p:spPr>
          <a:xfrm>
            <a:off x="368853" y="188779"/>
            <a:ext cx="8229600" cy="820011"/>
          </a:xfrm>
        </p:spPr>
        <p:txBody>
          <a:bodyPr>
            <a:normAutofit/>
          </a:bodyPr>
          <a:lstStyle/>
          <a:p>
            <a:pPr algn="ctr"/>
            <a:r>
              <a:rPr lang="en-CA" sz="4000" dirty="0"/>
              <a:t>LEADERSHIP</a:t>
            </a:r>
          </a:p>
        </p:txBody>
      </p:sp>
      <p:pic>
        <p:nvPicPr>
          <p:cNvPr id="5" name="Content Placeholder 4" descr="A group of people on a beach&#10;&#10;Description generated with very high confidence">
            <a:extLst>
              <a:ext uri="{FF2B5EF4-FFF2-40B4-BE49-F238E27FC236}">
                <a16:creationId xmlns:a16="http://schemas.microsoft.com/office/drawing/2014/main" id="{15229F25-DC1A-4243-B934-ABA882726E82}"/>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68854" y="1177366"/>
            <a:ext cx="8410582" cy="4960470"/>
          </a:xfrm>
        </p:spPr>
      </p:pic>
    </p:spTree>
    <p:extLst>
      <p:ext uri="{BB962C8B-B14F-4D97-AF65-F5344CB8AC3E}">
        <p14:creationId xmlns:p14="http://schemas.microsoft.com/office/powerpoint/2010/main" val="3454104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3CD5-5547-4427-8913-1D404B28498D}"/>
              </a:ext>
            </a:extLst>
          </p:cNvPr>
          <p:cNvSpPr>
            <a:spLocks noGrp="1"/>
          </p:cNvSpPr>
          <p:nvPr>
            <p:ph type="title"/>
          </p:nvPr>
        </p:nvSpPr>
        <p:spPr/>
        <p:txBody>
          <a:bodyPr>
            <a:normAutofit/>
          </a:bodyPr>
          <a:lstStyle/>
          <a:p>
            <a:r>
              <a:rPr lang="en-CA" b="1" dirty="0">
                <a:solidFill>
                  <a:schemeClr val="bg1"/>
                </a:solidFill>
              </a:rPr>
              <a:t>Work place concerns</a:t>
            </a:r>
          </a:p>
        </p:txBody>
      </p:sp>
      <p:graphicFrame>
        <p:nvGraphicFramePr>
          <p:cNvPr id="5" name="Content Placeholder 2">
            <a:extLst>
              <a:ext uri="{FF2B5EF4-FFF2-40B4-BE49-F238E27FC236}">
                <a16:creationId xmlns:a16="http://schemas.microsoft.com/office/drawing/2014/main" id="{6BDF82EB-3453-4629-810C-5C18BDB47A69}"/>
              </a:ext>
            </a:extLst>
          </p:cNvPr>
          <p:cNvGraphicFramePr>
            <a:graphicFrameLocks noGrp="1"/>
          </p:cNvGraphicFramePr>
          <p:nvPr>
            <p:ph idx="1"/>
            <p:extLst>
              <p:ext uri="{D42A27DB-BD31-4B8C-83A1-F6EECF244321}">
                <p14:modId xmlns:p14="http://schemas.microsoft.com/office/powerpoint/2010/main" val="2387800005"/>
              </p:ext>
            </p:extLst>
          </p:nvPr>
        </p:nvGraphicFramePr>
        <p:xfrm>
          <a:off x="368300" y="1600200"/>
          <a:ext cx="8229600"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1B7B400E-C809-4755-A8B8-0A6E312D57DC}"/>
              </a:ext>
            </a:extLst>
          </p:cNvPr>
          <p:cNvSpPr/>
          <p:nvPr/>
        </p:nvSpPr>
        <p:spPr>
          <a:xfrm>
            <a:off x="0" y="104232"/>
            <a:ext cx="3861325" cy="8387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11706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3CD5-5547-4427-8913-1D404B28498D}"/>
              </a:ext>
            </a:extLst>
          </p:cNvPr>
          <p:cNvSpPr>
            <a:spLocks noGrp="1"/>
          </p:cNvSpPr>
          <p:nvPr>
            <p:ph type="title"/>
          </p:nvPr>
        </p:nvSpPr>
        <p:spPr/>
        <p:txBody>
          <a:bodyPr>
            <a:normAutofit/>
          </a:bodyPr>
          <a:lstStyle/>
          <a:p>
            <a:r>
              <a:rPr lang="en-CA" b="1" dirty="0">
                <a:solidFill>
                  <a:schemeClr val="bg1"/>
                </a:solidFill>
              </a:rPr>
              <a:t>Work place concerns</a:t>
            </a:r>
          </a:p>
        </p:txBody>
      </p:sp>
      <p:graphicFrame>
        <p:nvGraphicFramePr>
          <p:cNvPr id="5" name="Content Placeholder 2">
            <a:extLst>
              <a:ext uri="{FF2B5EF4-FFF2-40B4-BE49-F238E27FC236}">
                <a16:creationId xmlns:a16="http://schemas.microsoft.com/office/drawing/2014/main" id="{6BDF82EB-3453-4629-810C-5C18BDB47A69}"/>
              </a:ext>
            </a:extLst>
          </p:cNvPr>
          <p:cNvGraphicFramePr>
            <a:graphicFrameLocks noGrp="1"/>
          </p:cNvGraphicFramePr>
          <p:nvPr>
            <p:ph idx="1"/>
            <p:extLst>
              <p:ext uri="{D42A27DB-BD31-4B8C-83A1-F6EECF244321}">
                <p14:modId xmlns:p14="http://schemas.microsoft.com/office/powerpoint/2010/main" val="1274821919"/>
              </p:ext>
            </p:extLst>
          </p:nvPr>
        </p:nvGraphicFramePr>
        <p:xfrm>
          <a:off x="368300" y="1600200"/>
          <a:ext cx="8229600"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129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mn-lt"/>
              </a:rPr>
              <a:t>The Difficult Conversation Training</a:t>
            </a:r>
          </a:p>
        </p:txBody>
      </p:sp>
      <p:graphicFrame>
        <p:nvGraphicFramePr>
          <p:cNvPr id="7" name="Content Placeholder 2">
            <a:extLst>
              <a:ext uri="{FF2B5EF4-FFF2-40B4-BE49-F238E27FC236}">
                <a16:creationId xmlns:a16="http://schemas.microsoft.com/office/drawing/2014/main" id="{887777B9-9D09-403A-9A35-71E93B52F3EF}"/>
              </a:ext>
            </a:extLst>
          </p:cNvPr>
          <p:cNvGraphicFramePr>
            <a:graphicFrameLocks/>
          </p:cNvGraphicFramePr>
          <p:nvPr>
            <p:extLst>
              <p:ext uri="{D42A27DB-BD31-4B8C-83A1-F6EECF244321}">
                <p14:modId xmlns:p14="http://schemas.microsoft.com/office/powerpoint/2010/main" val="1244736080"/>
              </p:ext>
            </p:extLst>
          </p:nvPr>
        </p:nvGraphicFramePr>
        <p:xfrm>
          <a:off x="671805" y="1990531"/>
          <a:ext cx="8352000" cy="3980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910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53" y="137459"/>
            <a:ext cx="8229600" cy="753035"/>
          </a:xfrm>
        </p:spPr>
        <p:txBody>
          <a:bodyPr>
            <a:noAutofit/>
          </a:bodyPr>
          <a:lstStyle/>
          <a:p>
            <a:pPr algn="ctr"/>
            <a:r>
              <a:rPr lang="en-US" sz="3600" dirty="0">
                <a:solidFill>
                  <a:schemeClr val="bg1"/>
                </a:solidFill>
              </a:rPr>
              <a:t>Success Factors for Performance Conversations</a:t>
            </a:r>
          </a:p>
        </p:txBody>
      </p:sp>
      <p:sp>
        <p:nvSpPr>
          <p:cNvPr id="9" name="AutoShape 8"/>
          <p:cNvSpPr>
            <a:spLocks noChangeArrowheads="1"/>
          </p:cNvSpPr>
          <p:nvPr/>
        </p:nvSpPr>
        <p:spPr bwMode="auto">
          <a:xfrm>
            <a:off x="725813" y="2117868"/>
            <a:ext cx="6224822" cy="616592"/>
          </a:xfrm>
          <a:prstGeom prst="homePlate">
            <a:avLst>
              <a:gd name="adj" fmla="val 61111"/>
            </a:avLst>
          </a:prstGeom>
          <a:solidFill>
            <a:schemeClr val="tx2">
              <a:lumMod val="50000"/>
            </a:schemeClr>
          </a:solidFill>
          <a:ln>
            <a:noFill/>
          </a:ln>
          <a:effectLst>
            <a:outerShdw blurRad="63500" dist="17961" dir="2700000" algn="ctr" rotWithShape="0">
              <a:srgbClr val="000000">
                <a:alpha val="74998"/>
              </a:srgbClr>
            </a:outerShdw>
          </a:effectLst>
          <a:extLst/>
        </p:spPr>
        <p:txBody>
          <a:bodyPr tIns="91440" bIns="91440" anchor="ctr"/>
          <a:lstStyle/>
          <a:p>
            <a:pPr eaLnBrk="0" hangingPunct="0">
              <a:defRPr/>
            </a:pPr>
            <a:endParaRPr lang="en-US" sz="1400" b="1" dirty="0">
              <a:solidFill>
                <a:srgbClr val="FFFFFF"/>
              </a:solidFill>
              <a:cs typeface="+mn-cs"/>
            </a:endParaRPr>
          </a:p>
        </p:txBody>
      </p:sp>
      <p:sp>
        <p:nvSpPr>
          <p:cNvPr id="10" name="AutoShape 9"/>
          <p:cNvSpPr>
            <a:spLocks noChangeArrowheads="1"/>
          </p:cNvSpPr>
          <p:nvPr/>
        </p:nvSpPr>
        <p:spPr bwMode="auto">
          <a:xfrm>
            <a:off x="725813" y="2831297"/>
            <a:ext cx="6141152" cy="685800"/>
          </a:xfrm>
          <a:prstGeom prst="homePlate">
            <a:avLst>
              <a:gd name="adj" fmla="val 61111"/>
            </a:avLst>
          </a:prstGeom>
          <a:solidFill>
            <a:schemeClr val="tx2">
              <a:lumMod val="50000"/>
            </a:schemeClr>
          </a:solidFill>
          <a:ln>
            <a:noFill/>
          </a:ln>
          <a:effectLst>
            <a:outerShdw blurRad="63500" dist="17961" dir="2700000" algn="ctr" rotWithShape="0">
              <a:srgbClr val="000000">
                <a:alpha val="74998"/>
              </a:srgbClr>
            </a:outerShdw>
          </a:effectLst>
          <a:extLst/>
        </p:spPr>
        <p:txBody>
          <a:bodyPr tIns="91440" bIns="91440" anchor="ctr"/>
          <a:lstStyle/>
          <a:p>
            <a:pPr eaLnBrk="0" hangingPunct="0">
              <a:defRPr/>
            </a:pPr>
            <a:endParaRPr lang="en-US" sz="1400" b="1" dirty="0">
              <a:solidFill>
                <a:srgbClr val="FFFFFF"/>
              </a:solidFill>
              <a:cs typeface="+mn-cs"/>
            </a:endParaRPr>
          </a:p>
        </p:txBody>
      </p:sp>
      <p:sp>
        <p:nvSpPr>
          <p:cNvPr id="11" name="AutoShape 10"/>
          <p:cNvSpPr>
            <a:spLocks noChangeArrowheads="1"/>
          </p:cNvSpPr>
          <p:nvPr/>
        </p:nvSpPr>
        <p:spPr bwMode="auto">
          <a:xfrm>
            <a:off x="725813" y="3613935"/>
            <a:ext cx="6141152" cy="685800"/>
          </a:xfrm>
          <a:prstGeom prst="homePlate">
            <a:avLst>
              <a:gd name="adj" fmla="val 61111"/>
            </a:avLst>
          </a:prstGeom>
          <a:solidFill>
            <a:schemeClr val="tx2">
              <a:lumMod val="50000"/>
            </a:schemeClr>
          </a:solidFill>
          <a:ln>
            <a:noFill/>
          </a:ln>
          <a:effectLst>
            <a:outerShdw blurRad="63500" dist="17961" dir="2700000" algn="ctr" rotWithShape="0">
              <a:srgbClr val="000000">
                <a:alpha val="74998"/>
              </a:srgbClr>
            </a:outerShdw>
          </a:effectLst>
          <a:extLst/>
        </p:spPr>
        <p:txBody>
          <a:bodyPr tIns="91440" bIns="91440" anchor="ctr"/>
          <a:lstStyle/>
          <a:p>
            <a:pPr eaLnBrk="0" hangingPunct="0">
              <a:defRPr/>
            </a:pPr>
            <a:endParaRPr lang="en-US" sz="2000" b="1" dirty="0">
              <a:solidFill>
                <a:srgbClr val="FFFFFF"/>
              </a:solidFill>
              <a:cs typeface="+mn-cs"/>
            </a:endParaRPr>
          </a:p>
        </p:txBody>
      </p:sp>
      <p:sp>
        <p:nvSpPr>
          <p:cNvPr id="12" name="AutoShape 11"/>
          <p:cNvSpPr>
            <a:spLocks noChangeArrowheads="1"/>
          </p:cNvSpPr>
          <p:nvPr/>
        </p:nvSpPr>
        <p:spPr bwMode="auto">
          <a:xfrm>
            <a:off x="691284" y="4465882"/>
            <a:ext cx="6141152" cy="685800"/>
          </a:xfrm>
          <a:prstGeom prst="homePlate">
            <a:avLst>
              <a:gd name="adj" fmla="val 61111"/>
            </a:avLst>
          </a:prstGeom>
          <a:solidFill>
            <a:schemeClr val="tx2">
              <a:lumMod val="50000"/>
            </a:schemeClr>
          </a:solidFill>
          <a:ln>
            <a:noFill/>
          </a:ln>
          <a:effectLst>
            <a:outerShdw blurRad="63500" dist="17961" dir="2700000" algn="ctr" rotWithShape="0">
              <a:srgbClr val="000000">
                <a:alpha val="74998"/>
              </a:srgbClr>
            </a:outerShdw>
          </a:effectLst>
          <a:extLst/>
        </p:spPr>
        <p:txBody>
          <a:bodyPr tIns="91440" bIns="91440" anchor="ctr"/>
          <a:lstStyle/>
          <a:p>
            <a:pPr eaLnBrk="0" hangingPunct="0">
              <a:defRPr/>
            </a:pPr>
            <a:endParaRPr lang="en-US" sz="1400" b="1" dirty="0">
              <a:solidFill>
                <a:srgbClr val="FFFFFF"/>
              </a:solidFill>
              <a:cs typeface="+mn-cs"/>
            </a:endParaRPr>
          </a:p>
        </p:txBody>
      </p:sp>
      <p:sp>
        <p:nvSpPr>
          <p:cNvPr id="13" name="AutoShape 12"/>
          <p:cNvSpPr>
            <a:spLocks noChangeArrowheads="1"/>
          </p:cNvSpPr>
          <p:nvPr/>
        </p:nvSpPr>
        <p:spPr bwMode="auto">
          <a:xfrm>
            <a:off x="725813" y="5233185"/>
            <a:ext cx="6141152" cy="685800"/>
          </a:xfrm>
          <a:prstGeom prst="homePlate">
            <a:avLst>
              <a:gd name="adj" fmla="val 61111"/>
            </a:avLst>
          </a:prstGeom>
          <a:solidFill>
            <a:schemeClr val="tx2">
              <a:lumMod val="50000"/>
            </a:schemeClr>
          </a:solidFill>
          <a:ln>
            <a:noFill/>
          </a:ln>
          <a:effectLst>
            <a:outerShdw blurRad="63500" dist="17961" dir="2700000" algn="ctr" rotWithShape="0">
              <a:srgbClr val="000000">
                <a:alpha val="74998"/>
              </a:srgbClr>
            </a:outerShdw>
          </a:effectLst>
          <a:extLst/>
        </p:spPr>
        <p:txBody>
          <a:bodyPr tIns="91440" bIns="91440" anchor="ctr"/>
          <a:lstStyle/>
          <a:p>
            <a:pPr eaLnBrk="0" hangingPunct="0">
              <a:defRPr/>
            </a:pPr>
            <a:endParaRPr lang="en-US" sz="1400" b="1" dirty="0">
              <a:solidFill>
                <a:srgbClr val="FFFFFF"/>
              </a:solidFill>
              <a:cs typeface="+mn-cs"/>
            </a:endParaRPr>
          </a:p>
        </p:txBody>
      </p:sp>
      <p:sp>
        <p:nvSpPr>
          <p:cNvPr id="14" name="TextBox 13"/>
          <p:cNvSpPr txBox="1"/>
          <p:nvPr/>
        </p:nvSpPr>
        <p:spPr>
          <a:xfrm>
            <a:off x="759465" y="3745004"/>
            <a:ext cx="1015021" cy="523220"/>
          </a:xfrm>
          <a:prstGeom prst="rect">
            <a:avLst/>
          </a:prstGeom>
          <a:noFill/>
        </p:spPr>
        <p:txBody>
          <a:bodyPr wrap="none" rtlCol="0">
            <a:spAutoFit/>
          </a:bodyPr>
          <a:lstStyle/>
          <a:p>
            <a:r>
              <a:rPr lang="en-US" sz="2800" b="1" dirty="0">
                <a:solidFill>
                  <a:schemeClr val="bg1"/>
                </a:solidFill>
              </a:rPr>
              <a:t>Goals</a:t>
            </a:r>
          </a:p>
        </p:txBody>
      </p:sp>
      <p:sp>
        <p:nvSpPr>
          <p:cNvPr id="15" name="TextBox 14"/>
          <p:cNvSpPr txBox="1"/>
          <p:nvPr/>
        </p:nvSpPr>
        <p:spPr>
          <a:xfrm>
            <a:off x="759465" y="5399332"/>
            <a:ext cx="1651414" cy="523220"/>
          </a:xfrm>
          <a:prstGeom prst="rect">
            <a:avLst/>
          </a:prstGeom>
          <a:noFill/>
        </p:spPr>
        <p:txBody>
          <a:bodyPr wrap="none" rtlCol="0">
            <a:spAutoFit/>
          </a:bodyPr>
          <a:lstStyle/>
          <a:p>
            <a:r>
              <a:rPr lang="en-US" sz="2800" b="1" dirty="0">
                <a:solidFill>
                  <a:schemeClr val="bg1"/>
                </a:solidFill>
              </a:rPr>
              <a:t>Openness</a:t>
            </a:r>
          </a:p>
        </p:txBody>
      </p:sp>
      <p:sp>
        <p:nvSpPr>
          <p:cNvPr id="16" name="TextBox 15"/>
          <p:cNvSpPr txBox="1"/>
          <p:nvPr/>
        </p:nvSpPr>
        <p:spPr>
          <a:xfrm>
            <a:off x="759464" y="2194013"/>
            <a:ext cx="2772629" cy="523220"/>
          </a:xfrm>
          <a:prstGeom prst="rect">
            <a:avLst/>
          </a:prstGeom>
          <a:noFill/>
        </p:spPr>
        <p:txBody>
          <a:bodyPr wrap="square" rtlCol="0">
            <a:spAutoFit/>
          </a:bodyPr>
          <a:lstStyle/>
          <a:p>
            <a:r>
              <a:rPr lang="en-US" sz="2800" b="1" dirty="0">
                <a:solidFill>
                  <a:schemeClr val="bg1"/>
                </a:solidFill>
              </a:rPr>
              <a:t>Courage</a:t>
            </a:r>
          </a:p>
        </p:txBody>
      </p:sp>
      <p:sp>
        <p:nvSpPr>
          <p:cNvPr id="17" name="TextBox 16"/>
          <p:cNvSpPr txBox="1"/>
          <p:nvPr/>
        </p:nvSpPr>
        <p:spPr>
          <a:xfrm>
            <a:off x="759465" y="2983150"/>
            <a:ext cx="4236864" cy="523220"/>
          </a:xfrm>
          <a:prstGeom prst="rect">
            <a:avLst/>
          </a:prstGeom>
          <a:noFill/>
        </p:spPr>
        <p:txBody>
          <a:bodyPr wrap="square" rtlCol="0">
            <a:spAutoFit/>
          </a:bodyPr>
          <a:lstStyle/>
          <a:p>
            <a:r>
              <a:rPr lang="en-US" sz="2800" b="1" dirty="0">
                <a:solidFill>
                  <a:schemeClr val="bg1"/>
                </a:solidFill>
              </a:rPr>
              <a:t>Accountability</a:t>
            </a:r>
          </a:p>
        </p:txBody>
      </p:sp>
      <p:sp>
        <p:nvSpPr>
          <p:cNvPr id="18" name="TextBox 17"/>
          <p:cNvSpPr txBox="1"/>
          <p:nvPr/>
        </p:nvSpPr>
        <p:spPr>
          <a:xfrm>
            <a:off x="759465" y="4612486"/>
            <a:ext cx="1152880" cy="523220"/>
          </a:xfrm>
          <a:prstGeom prst="rect">
            <a:avLst/>
          </a:prstGeom>
          <a:noFill/>
        </p:spPr>
        <p:txBody>
          <a:bodyPr wrap="none" rtlCol="0">
            <a:spAutoFit/>
          </a:bodyPr>
          <a:lstStyle/>
          <a:p>
            <a:r>
              <a:rPr lang="en-US" sz="2800" b="1" dirty="0">
                <a:solidFill>
                  <a:schemeClr val="bg1"/>
                </a:solidFill>
              </a:rPr>
              <a:t>Clarity</a:t>
            </a:r>
          </a:p>
        </p:txBody>
      </p:sp>
    </p:spTree>
    <p:extLst>
      <p:ext uri="{BB962C8B-B14F-4D97-AF65-F5344CB8AC3E}">
        <p14:creationId xmlns:p14="http://schemas.microsoft.com/office/powerpoint/2010/main" val="31761336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2822" y="965199"/>
            <a:ext cx="2981459" cy="4927600"/>
          </a:xfrm>
        </p:spPr>
        <p:txBody>
          <a:bodyPr vert="horz" lIns="91440" tIns="45720" rIns="91440" bIns="45720" rtlCol="0" anchor="ctr">
            <a:normAutofit fontScale="90000"/>
          </a:bodyPr>
          <a:lstStyle/>
          <a:p>
            <a:pPr algn="ctr" defTabSz="914400">
              <a:lnSpc>
                <a:spcPct val="90000"/>
              </a:lnSpc>
            </a:pPr>
            <a:br>
              <a:rPr lang="en-US" sz="3300" kern="1200" dirty="0">
                <a:solidFill>
                  <a:schemeClr val="tx1"/>
                </a:solidFill>
                <a:latin typeface="+mj-lt"/>
                <a:ea typeface="+mj-ea"/>
                <a:cs typeface="+mj-cs"/>
              </a:rPr>
            </a:b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EQUALITY</a:t>
            </a:r>
            <a:br>
              <a:rPr lang="en-US" sz="3300" kern="1200" dirty="0">
                <a:solidFill>
                  <a:schemeClr val="tx1"/>
                </a:solidFill>
                <a:latin typeface="+mj-lt"/>
                <a:ea typeface="+mj-ea"/>
                <a:cs typeface="+mj-cs"/>
              </a:rPr>
            </a:b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NO STIGMAS</a:t>
            </a:r>
            <a:br>
              <a:rPr lang="en-US" sz="3300" kern="1200" dirty="0">
                <a:solidFill>
                  <a:schemeClr val="tx1"/>
                </a:solidFill>
                <a:latin typeface="+mj-lt"/>
                <a:ea typeface="+mj-ea"/>
                <a:cs typeface="+mj-cs"/>
              </a:rPr>
            </a:b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No DISCRIMINATION</a:t>
            </a:r>
            <a:br>
              <a:rPr lang="en-US" sz="3300" kern="1200" dirty="0">
                <a:solidFill>
                  <a:schemeClr val="tx1"/>
                </a:solidFill>
                <a:latin typeface="+mj-lt"/>
                <a:ea typeface="+mj-ea"/>
                <a:cs typeface="+mj-cs"/>
              </a:rPr>
            </a:b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DO ASK &amp;</a:t>
            </a:r>
            <a:br>
              <a:rPr lang="en-US" sz="3300" kern="1200" dirty="0">
                <a:solidFill>
                  <a:schemeClr val="tx1"/>
                </a:solidFill>
                <a:latin typeface="+mj-lt"/>
                <a:ea typeface="+mj-ea"/>
                <a:cs typeface="+mj-cs"/>
              </a:rPr>
            </a:br>
            <a:r>
              <a:rPr lang="en-US" sz="3300" kern="1200" dirty="0">
                <a:solidFill>
                  <a:schemeClr val="tx1"/>
                </a:solidFill>
                <a:latin typeface="+mj-lt"/>
                <a:ea typeface="+mj-ea"/>
                <a:cs typeface="+mj-cs"/>
              </a:rPr>
              <a:t>DO TELL</a:t>
            </a:r>
            <a:br>
              <a:rPr lang="en-US" sz="3300" kern="1200" dirty="0">
                <a:solidFill>
                  <a:schemeClr val="tx1"/>
                </a:solidFill>
                <a:latin typeface="+mj-lt"/>
                <a:ea typeface="+mj-ea"/>
                <a:cs typeface="+mj-cs"/>
              </a:rPr>
            </a:br>
            <a:br>
              <a:rPr lang="en-US" sz="3300" kern="1200" dirty="0">
                <a:solidFill>
                  <a:schemeClr val="tx1"/>
                </a:solidFill>
                <a:latin typeface="+mj-lt"/>
                <a:ea typeface="+mj-ea"/>
                <a:cs typeface="+mj-cs"/>
              </a:rPr>
            </a:br>
            <a:endParaRPr lang="en-US" sz="3300" kern="1200" dirty="0">
              <a:solidFill>
                <a:schemeClr val="tx1"/>
              </a:solidFill>
              <a:latin typeface="+mj-lt"/>
              <a:ea typeface="+mj-ea"/>
              <a:cs typeface="+mj-cs"/>
            </a:endParaRPr>
          </a:p>
        </p:txBody>
      </p:sp>
      <p:sp>
        <p:nvSpPr>
          <p:cNvPr id="8" name="Rectangle 7">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902" y="0"/>
            <a:ext cx="3054098"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340927" y="965199"/>
            <a:ext cx="2320472" cy="4927602"/>
          </a:xfrm>
        </p:spPr>
        <p:txBody>
          <a:bodyPr vert="horz" lIns="91440" tIns="45720" rIns="91440" bIns="45720" rtlCol="0" anchor="ctr">
            <a:normAutofit/>
          </a:bodyPr>
          <a:lstStyle/>
          <a:p>
            <a:pPr algn="l" defTabSz="914400">
              <a:lnSpc>
                <a:spcPct val="90000"/>
              </a:lnSpc>
              <a:spcBef>
                <a:spcPts val="1000"/>
              </a:spcBef>
            </a:pPr>
            <a:r>
              <a:rPr lang="en-US" sz="2800" i="0" kern="1200" dirty="0">
                <a:solidFill>
                  <a:srgbClr val="FFFFFF"/>
                </a:solidFill>
                <a:latin typeface="Century Gothic" panose="020B0502020202020204" pitchFamily="34" charset="0"/>
                <a:cs typeface="+mn-cs"/>
              </a:rPr>
              <a:t>CULTURE AND LEADERSHIP</a:t>
            </a:r>
          </a:p>
        </p:txBody>
      </p:sp>
    </p:spTree>
    <p:extLst>
      <p:ext uri="{BB962C8B-B14F-4D97-AF65-F5344CB8AC3E}">
        <p14:creationId xmlns:p14="http://schemas.microsoft.com/office/powerpoint/2010/main" val="238857895"/>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86696" y="1141506"/>
            <a:ext cx="2738601" cy="1164363"/>
          </a:xfrm>
        </p:spPr>
        <p:txBody>
          <a:bodyPr vert="horz" lIns="91440" tIns="45720" rIns="91440" bIns="45720" rtlCol="0" anchor="ctr">
            <a:normAutofit fontScale="90000"/>
          </a:bodyPr>
          <a:lstStyle/>
          <a:p>
            <a:pPr defTabSz="914400">
              <a:lnSpc>
                <a:spcPct val="90000"/>
              </a:lnSpc>
            </a:pPr>
            <a:r>
              <a:rPr lang="en-US" sz="4100" dirty="0">
                <a:solidFill>
                  <a:schemeClr val="tx1"/>
                </a:solidFill>
                <a:latin typeface="+mj-lt"/>
                <a:cs typeface="+mj-cs"/>
              </a:rPr>
              <a:t>HEALTHY EMPLOYEES</a:t>
            </a:r>
          </a:p>
        </p:txBody>
      </p:sp>
      <p:sp>
        <p:nvSpPr>
          <p:cNvPr id="8" name="TextBox 7">
            <a:extLst>
              <a:ext uri="{FF2B5EF4-FFF2-40B4-BE49-F238E27FC236}">
                <a16:creationId xmlns:a16="http://schemas.microsoft.com/office/drawing/2014/main" id="{5EA8B869-9FD4-4B16-9F4F-B93B0453C0B3}"/>
              </a:ext>
            </a:extLst>
          </p:cNvPr>
          <p:cNvSpPr txBox="1"/>
          <p:nvPr/>
        </p:nvSpPr>
        <p:spPr>
          <a:xfrm>
            <a:off x="486698" y="2438400"/>
            <a:ext cx="2738599" cy="3785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114300" lvl="1" defTabSz="914400">
              <a:lnSpc>
                <a:spcPct val="90000"/>
              </a:lnSpc>
              <a:spcAft>
                <a:spcPts val="450"/>
              </a:spcAft>
            </a:pPr>
            <a:endParaRPr lang="en-US" sz="2000" b="1" dirty="0">
              <a:solidFill>
                <a:schemeClr val="tx1"/>
              </a:solidFill>
            </a:endParaRPr>
          </a:p>
          <a:p>
            <a:pPr marL="342900" lvl="1" indent="-228600" defTabSz="914400">
              <a:lnSpc>
                <a:spcPct val="90000"/>
              </a:lnSpc>
              <a:spcAft>
                <a:spcPts val="450"/>
              </a:spcAft>
              <a:buFont typeface="Arial" panose="020B0604020202020204" pitchFamily="34" charset="0"/>
              <a:buChar char="•"/>
            </a:pPr>
            <a:r>
              <a:rPr lang="en-US" sz="2000" b="1" dirty="0">
                <a:solidFill>
                  <a:schemeClr val="tx1"/>
                </a:solidFill>
              </a:rPr>
              <a:t>Obesity</a:t>
            </a:r>
          </a:p>
          <a:p>
            <a:pPr marL="342900" lvl="1" indent="-228600" defTabSz="914400">
              <a:lnSpc>
                <a:spcPct val="90000"/>
              </a:lnSpc>
              <a:spcAft>
                <a:spcPts val="450"/>
              </a:spcAft>
              <a:buFont typeface="Arial" panose="020B0604020202020204" pitchFamily="34" charset="0"/>
              <a:buChar char="•"/>
            </a:pPr>
            <a:r>
              <a:rPr lang="en-US" sz="2000" b="1" dirty="0">
                <a:solidFill>
                  <a:schemeClr val="tx1"/>
                </a:solidFill>
              </a:rPr>
              <a:t>Alcohol</a:t>
            </a:r>
          </a:p>
          <a:p>
            <a:pPr marL="342900" lvl="1" indent="-228600" defTabSz="914400">
              <a:lnSpc>
                <a:spcPct val="90000"/>
              </a:lnSpc>
              <a:spcAft>
                <a:spcPts val="450"/>
              </a:spcAft>
              <a:buFont typeface="Arial" panose="020B0604020202020204" pitchFamily="34" charset="0"/>
              <a:buChar char="•"/>
            </a:pPr>
            <a:r>
              <a:rPr lang="en-US" sz="2000" b="1" dirty="0">
                <a:solidFill>
                  <a:schemeClr val="tx1"/>
                </a:solidFill>
              </a:rPr>
              <a:t>Cannabis</a:t>
            </a:r>
          </a:p>
          <a:p>
            <a:pPr marL="342900" lvl="1" indent="-228600" defTabSz="914400">
              <a:lnSpc>
                <a:spcPct val="90000"/>
              </a:lnSpc>
              <a:spcAft>
                <a:spcPts val="450"/>
              </a:spcAft>
              <a:buFont typeface="Arial" panose="020B0604020202020204" pitchFamily="34" charset="0"/>
              <a:buChar char="•"/>
            </a:pPr>
            <a:r>
              <a:rPr lang="en-US" sz="2000" b="1" dirty="0">
                <a:solidFill>
                  <a:schemeClr val="tx1"/>
                </a:solidFill>
              </a:rPr>
              <a:t>Tobacco</a:t>
            </a:r>
          </a:p>
          <a:p>
            <a:pPr marL="342900" lvl="1" indent="-228600" defTabSz="914400">
              <a:lnSpc>
                <a:spcPct val="90000"/>
              </a:lnSpc>
              <a:spcAft>
                <a:spcPts val="450"/>
              </a:spcAft>
              <a:buFont typeface="Arial" panose="020B0604020202020204" pitchFamily="34" charset="0"/>
              <a:buChar char="•"/>
            </a:pPr>
            <a:r>
              <a:rPr lang="en-US" sz="2000" b="1" dirty="0">
                <a:solidFill>
                  <a:schemeClr val="tx1"/>
                </a:solidFill>
              </a:rPr>
              <a:t>Sedentary Lifestyle</a:t>
            </a:r>
          </a:p>
          <a:p>
            <a:pPr marL="342900" lvl="1" indent="-228600" defTabSz="914400">
              <a:lnSpc>
                <a:spcPct val="90000"/>
              </a:lnSpc>
              <a:spcAft>
                <a:spcPts val="450"/>
              </a:spcAft>
              <a:buFont typeface="Arial" panose="020B0604020202020204" pitchFamily="34" charset="0"/>
              <a:buChar char="•"/>
            </a:pPr>
            <a:r>
              <a:rPr lang="en-US" sz="2000" b="1" dirty="0">
                <a:solidFill>
                  <a:schemeClr val="tx1"/>
                </a:solidFill>
              </a:rPr>
              <a:t>Poor Eating Habits</a:t>
            </a:r>
          </a:p>
          <a:p>
            <a:pPr marL="342900" lvl="1" indent="-228600" defTabSz="914400">
              <a:lnSpc>
                <a:spcPct val="90000"/>
              </a:lnSpc>
              <a:spcAft>
                <a:spcPts val="450"/>
              </a:spcAft>
              <a:buFont typeface="Arial" panose="020B0604020202020204" pitchFamily="34" charset="0"/>
              <a:buChar char="•"/>
            </a:pPr>
            <a:r>
              <a:rPr lang="en-US" sz="2000" b="1" dirty="0">
                <a:solidFill>
                  <a:schemeClr val="tx1"/>
                </a:solidFill>
              </a:rPr>
              <a:t>Lack of Sleep </a:t>
            </a:r>
          </a:p>
          <a:p>
            <a:pPr marL="342900" lvl="1" indent="-228600" defTabSz="914400">
              <a:lnSpc>
                <a:spcPct val="90000"/>
              </a:lnSpc>
              <a:spcAft>
                <a:spcPts val="450"/>
              </a:spcAft>
              <a:buFont typeface="Arial" panose="020B0604020202020204" pitchFamily="34" charset="0"/>
              <a:buChar char="•"/>
            </a:pPr>
            <a:r>
              <a:rPr lang="en-US" sz="2000" b="1" dirty="0">
                <a:solidFill>
                  <a:schemeClr val="tx1"/>
                </a:solidFill>
              </a:rPr>
              <a:t>Stress Management</a:t>
            </a:r>
          </a:p>
          <a:p>
            <a:pPr marL="342900" lvl="1" indent="-228600" defTabSz="914400">
              <a:lnSpc>
                <a:spcPct val="90000"/>
              </a:lnSpc>
              <a:spcAft>
                <a:spcPts val="450"/>
              </a:spcAft>
              <a:buFont typeface="Arial" panose="020B0604020202020204" pitchFamily="34" charset="0"/>
              <a:buChar char="•"/>
            </a:pPr>
            <a:endParaRPr lang="en-US" sz="2000" b="1" dirty="0">
              <a:solidFill>
                <a:schemeClr val="tx1"/>
              </a:solidFill>
            </a:endParaRPr>
          </a:p>
        </p:txBody>
      </p:sp>
      <p:pic>
        <p:nvPicPr>
          <p:cNvPr id="6" name="Picture 5">
            <a:extLst>
              <a:ext uri="{FF2B5EF4-FFF2-40B4-BE49-F238E27FC236}">
                <a16:creationId xmlns:a16="http://schemas.microsoft.com/office/drawing/2014/main" id="{59920F20-4BA0-479A-A468-48E262FD9B5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647" r="39315" b="-1"/>
          <a:stretch/>
        </p:blipFill>
        <p:spPr>
          <a:xfrm>
            <a:off x="3479292" y="10"/>
            <a:ext cx="5664708" cy="6857990"/>
          </a:xfrm>
          <a:prstGeom prst="rect">
            <a:avLst/>
          </a:prstGeom>
          <a:effectLst/>
        </p:spPr>
      </p:pic>
      <p:pic>
        <p:nvPicPr>
          <p:cNvPr id="3" name="Picture 2">
            <a:extLst>
              <a:ext uri="{FF2B5EF4-FFF2-40B4-BE49-F238E27FC236}">
                <a16:creationId xmlns:a16="http://schemas.microsoft.com/office/drawing/2014/main" id="{BBBEC5D4-B403-4020-8F62-CD89697DCFB7}"/>
              </a:ext>
            </a:extLst>
          </p:cNvPr>
          <p:cNvPicPr>
            <a:picLocks noChangeAspect="1"/>
          </p:cNvPicPr>
          <p:nvPr/>
        </p:nvPicPr>
        <p:blipFill>
          <a:blip r:embed="rId4"/>
          <a:stretch>
            <a:fillRect/>
          </a:stretch>
        </p:blipFill>
        <p:spPr>
          <a:xfrm>
            <a:off x="7769662" y="6318668"/>
            <a:ext cx="1177222" cy="492790"/>
          </a:xfrm>
          <a:prstGeom prst="rect">
            <a:avLst/>
          </a:prstGeom>
        </p:spPr>
      </p:pic>
    </p:spTree>
    <p:extLst>
      <p:ext uri="{BB962C8B-B14F-4D97-AF65-F5344CB8AC3E}">
        <p14:creationId xmlns:p14="http://schemas.microsoft.com/office/powerpoint/2010/main" val="36859916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7A904F-E09D-42C5-B175-372F56A4AA1B}"/>
              </a:ext>
            </a:extLst>
          </p:cNvPr>
          <p:cNvSpPr>
            <a:spLocks noGrp="1"/>
          </p:cNvSpPr>
          <p:nvPr>
            <p:ph type="title"/>
          </p:nvPr>
        </p:nvSpPr>
        <p:spPr>
          <a:xfrm>
            <a:off x="652653" y="1138238"/>
            <a:ext cx="7838694" cy="793889"/>
          </a:xfrm>
        </p:spPr>
        <p:txBody>
          <a:bodyPr anchor="ctr">
            <a:normAutofit/>
          </a:bodyPr>
          <a:lstStyle/>
          <a:p>
            <a:pPr algn="ctr"/>
            <a:r>
              <a:rPr lang="en-US" dirty="0"/>
              <a:t>TOPICS COVERED</a:t>
            </a:r>
            <a:endParaRPr lang="en-CA" dirty="0"/>
          </a:p>
        </p:txBody>
      </p:sp>
      <p:sp>
        <p:nvSpPr>
          <p:cNvPr id="17" name="Rectangle 1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Content Placeholder 4">
            <a:extLst>
              <a:ext uri="{FF2B5EF4-FFF2-40B4-BE49-F238E27FC236}">
                <a16:creationId xmlns:a16="http://schemas.microsoft.com/office/drawing/2014/main" id="{6D7E5054-DBC1-4EF6-B225-5B2F86BF7CF2}"/>
              </a:ext>
            </a:extLst>
          </p:cNvPr>
          <p:cNvGraphicFramePr>
            <a:graphicFrameLocks noGrp="1"/>
          </p:cNvGraphicFramePr>
          <p:nvPr>
            <p:ph idx="1"/>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4883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Content Placeholder 26" descr="A picture containing clipart&#10;&#10;Description generated with high confidence">
            <a:extLst>
              <a:ext uri="{FF2B5EF4-FFF2-40B4-BE49-F238E27FC236}">
                <a16:creationId xmlns:a16="http://schemas.microsoft.com/office/drawing/2014/main" id="{CA35035F-2869-4034-B880-01B59878E9EA}"/>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82600" y="898216"/>
            <a:ext cx="8178799" cy="5365019"/>
          </a:xfrm>
          <a:prstGeom prst="rect">
            <a:avLst/>
          </a:prstGeom>
        </p:spPr>
      </p:pic>
    </p:spTree>
    <p:extLst>
      <p:ext uri="{BB962C8B-B14F-4D97-AF65-F5344CB8AC3E}">
        <p14:creationId xmlns:p14="http://schemas.microsoft.com/office/powerpoint/2010/main" val="36226134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E8FD1B5-7869-4B24-B89F-1C36D5BE4263}"/>
              </a:ext>
            </a:extLst>
          </p:cNvPr>
          <p:cNvPicPr>
            <a:picLocks noGrp="1" noChangeAspect="1"/>
          </p:cNvPicPr>
          <p:nvPr>
            <p:ph idx="1"/>
          </p:nvPr>
        </p:nvPicPr>
        <p:blipFill>
          <a:blip r:embed="rId2"/>
          <a:stretch>
            <a:fillRect/>
          </a:stretch>
        </p:blipFill>
        <p:spPr>
          <a:xfrm>
            <a:off x="973884" y="1021492"/>
            <a:ext cx="7237421" cy="5177007"/>
          </a:xfrm>
        </p:spPr>
      </p:pic>
      <p:sp>
        <p:nvSpPr>
          <p:cNvPr id="9" name="TextBox 8">
            <a:extLst>
              <a:ext uri="{FF2B5EF4-FFF2-40B4-BE49-F238E27FC236}">
                <a16:creationId xmlns:a16="http://schemas.microsoft.com/office/drawing/2014/main" id="{10D16493-9F7F-43EA-A067-6F89BB959FDB}"/>
              </a:ext>
            </a:extLst>
          </p:cNvPr>
          <p:cNvSpPr txBox="1"/>
          <p:nvPr/>
        </p:nvSpPr>
        <p:spPr>
          <a:xfrm>
            <a:off x="1581876" y="48544"/>
            <a:ext cx="650698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CA" sz="6000" dirty="0"/>
              <a:t>          </a:t>
            </a:r>
            <a:r>
              <a:rPr lang="en-CA" sz="6000" b="1" dirty="0"/>
              <a:t>EDUCATE</a:t>
            </a:r>
            <a:r>
              <a:rPr lang="en-CA" sz="5400" dirty="0"/>
              <a:t> </a:t>
            </a:r>
          </a:p>
        </p:txBody>
      </p:sp>
    </p:spTree>
    <p:extLst>
      <p:ext uri="{BB962C8B-B14F-4D97-AF65-F5344CB8AC3E}">
        <p14:creationId xmlns:p14="http://schemas.microsoft.com/office/powerpoint/2010/main" val="3618212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917812" y="100289"/>
            <a:ext cx="6608341" cy="855947"/>
          </a:xfrm>
          <a:prstGeom prst="rect">
            <a:avLst/>
          </a:prstGeom>
        </p:spPr>
        <p:txBody>
          <a:bodyPr vert="horz" lIns="91440" tIns="45720" rIns="91440" bIns="45720" rtlCol="0" anchor="ctr">
            <a:noAutofit/>
          </a:bodyPr>
          <a:lstStyle/>
          <a:p>
            <a:pPr defTabSz="914400">
              <a:lnSpc>
                <a:spcPct val="90000"/>
              </a:lnSpc>
              <a:spcBef>
                <a:spcPct val="0"/>
              </a:spcBef>
              <a:spcAft>
                <a:spcPts val="600"/>
              </a:spcAft>
            </a:pPr>
            <a:r>
              <a:rPr lang="en-US" sz="5400" kern="1200" dirty="0">
                <a:solidFill>
                  <a:schemeClr val="tx1"/>
                </a:solidFill>
                <a:latin typeface="+mj-lt"/>
                <a:ea typeface="+mj-ea"/>
                <a:cs typeface="+mj-cs"/>
              </a:rPr>
              <a:t>Work Place Education </a:t>
            </a:r>
            <a:endParaRPr lang="en-US" sz="5400" b="1" kern="1200" dirty="0">
              <a:solidFill>
                <a:schemeClr val="tx1"/>
              </a:solidFill>
              <a:latin typeface="+mj-lt"/>
              <a:ea typeface="+mj-ea"/>
              <a:cs typeface="+mj-cs"/>
            </a:endParaRPr>
          </a:p>
        </p:txBody>
      </p:sp>
      <p:sp>
        <p:nvSpPr>
          <p:cNvPr id="33" name="Content Placeholder 2"/>
          <p:cNvSpPr>
            <a:spLocks noGrp="1"/>
          </p:cNvSpPr>
          <p:nvPr>
            <p:ph idx="4294967295"/>
          </p:nvPr>
        </p:nvSpPr>
        <p:spPr>
          <a:xfrm>
            <a:off x="3533714" y="1201738"/>
            <a:ext cx="5427405" cy="4918075"/>
          </a:xfrm>
        </p:spPr>
        <p:txBody>
          <a:bodyPr vert="horz" lIns="91440" tIns="45720" rIns="91440" bIns="45720" rtlCol="0" anchor="t">
            <a:normAutofit/>
          </a:bodyPr>
          <a:lstStyle/>
          <a:p>
            <a:pPr marL="0" indent="-228600" defTabSz="914400">
              <a:lnSpc>
                <a:spcPct val="90000"/>
              </a:lnSpc>
              <a:buFont typeface="Arial" panose="020B0604020202020204" pitchFamily="34" charset="0"/>
              <a:buChar char="•"/>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marL="0" indent="0" defTabSz="914400">
              <a:lnSpc>
                <a:spcPct val="90000"/>
              </a:lnSpc>
              <a:buNone/>
            </a:pPr>
            <a:r>
              <a:rPr lang="en-US" sz="2400" b="1" dirty="0"/>
              <a:t>Employee Education</a:t>
            </a:r>
            <a:r>
              <a:rPr lang="en-US" sz="2400" b="1" dirty="0">
                <a:latin typeface="+mn-lt"/>
                <a:cs typeface="+mn-cs"/>
              </a:rPr>
              <a:t> &amp; Sign Off</a:t>
            </a:r>
            <a:endParaRPr lang="en-US" sz="2400" b="1" dirty="0"/>
          </a:p>
          <a:p>
            <a:pPr marL="0" indent="0" defTabSz="914400">
              <a:lnSpc>
                <a:spcPct val="90000"/>
              </a:lnSpc>
              <a:buNone/>
            </a:pPr>
            <a:endParaRPr lang="en-US" sz="2400" b="1" dirty="0">
              <a:latin typeface="+mn-lt"/>
              <a:cs typeface="+mn-cs"/>
            </a:endParaRPr>
          </a:p>
          <a:p>
            <a:pPr marL="0" indent="0" defTabSz="914400">
              <a:lnSpc>
                <a:spcPct val="90000"/>
              </a:lnSpc>
              <a:buNone/>
            </a:pPr>
            <a:r>
              <a:rPr lang="en-US" sz="2400" b="1" dirty="0"/>
              <a:t>Leadership Training </a:t>
            </a:r>
            <a:endParaRPr lang="en-US" sz="2400" b="1" dirty="0">
              <a:latin typeface="+mn-lt"/>
              <a:cs typeface="+mn-cs"/>
            </a:endParaRPr>
          </a:p>
          <a:p>
            <a:pPr marL="0" indent="-228600" defTabSz="914400">
              <a:lnSpc>
                <a:spcPct val="90000"/>
              </a:lnSpc>
              <a:buFont typeface="Arial" panose="020B0604020202020204" pitchFamily="34" charset="0"/>
              <a:buChar char="•"/>
            </a:pPr>
            <a:endParaRPr lang="en-US" sz="2400" b="1" dirty="0">
              <a:latin typeface="+mn-lt"/>
              <a:cs typeface="+mn-cs"/>
            </a:endParaRPr>
          </a:p>
          <a:p>
            <a:pPr marL="0" indent="0" defTabSz="914400">
              <a:lnSpc>
                <a:spcPct val="90000"/>
              </a:lnSpc>
              <a:buNone/>
            </a:pPr>
            <a:r>
              <a:rPr lang="en-US" sz="2400" b="1" dirty="0">
                <a:latin typeface="+mn-lt"/>
                <a:cs typeface="+mn-cs"/>
              </a:rPr>
              <a:t>Difficult Conversation Training</a:t>
            </a:r>
          </a:p>
          <a:p>
            <a:pPr marL="0" indent="-228600" defTabSz="914400">
              <a:lnSpc>
                <a:spcPct val="90000"/>
              </a:lnSpc>
              <a:buFont typeface="Arial" panose="020B0604020202020204" pitchFamily="34" charset="0"/>
              <a:buChar char="•"/>
            </a:pPr>
            <a:endParaRPr lang="en-US" sz="2400" b="1" dirty="0">
              <a:latin typeface="+mn-lt"/>
              <a:cs typeface="+mn-cs"/>
            </a:endParaRPr>
          </a:p>
          <a:p>
            <a:pPr marL="0" indent="0" defTabSz="914400">
              <a:lnSpc>
                <a:spcPct val="90000"/>
              </a:lnSpc>
              <a:buNone/>
            </a:pPr>
            <a:r>
              <a:rPr lang="en-US" sz="2400" b="1" dirty="0">
                <a:latin typeface="+mn-lt"/>
                <a:cs typeface="+mn-cs"/>
              </a:rPr>
              <a:t>Cultural Change &amp; Discrimination</a:t>
            </a:r>
          </a:p>
          <a:p>
            <a:pPr marL="0" indent="0" defTabSz="914400">
              <a:lnSpc>
                <a:spcPct val="90000"/>
              </a:lnSpc>
              <a:buNone/>
            </a:pPr>
            <a:endParaRPr lang="en-US" sz="2400" dirty="0"/>
          </a:p>
          <a:p>
            <a:pPr marL="0" indent="0" defTabSz="914400">
              <a:lnSpc>
                <a:spcPct val="90000"/>
              </a:lnSpc>
              <a:buNone/>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marL="0" indent="0" defTabSz="914400">
              <a:lnSpc>
                <a:spcPct val="90000"/>
              </a:lnSpc>
              <a:buNone/>
            </a:pPr>
            <a:endParaRPr lang="en-US" sz="1500" dirty="0">
              <a:latin typeface="+mn-lt"/>
              <a:cs typeface="+mn-cs"/>
            </a:endParaRPr>
          </a:p>
          <a:p>
            <a:pPr marL="0" indent="-228600" defTabSz="914400">
              <a:lnSpc>
                <a:spcPct val="90000"/>
              </a:lnSpc>
              <a:buFont typeface="Arial" panose="020B0604020202020204" pitchFamily="34" charset="0"/>
              <a:buChar char="•"/>
            </a:pPr>
            <a:endParaRPr lang="en-US" sz="1500" dirty="0">
              <a:latin typeface="+mn-lt"/>
              <a:cs typeface="+mn-cs"/>
            </a:endParaRPr>
          </a:p>
          <a:p>
            <a:pPr indent="-228600" defTabSz="914400">
              <a:lnSpc>
                <a:spcPct val="90000"/>
              </a:lnSpc>
              <a:buFont typeface="Arial" panose="020B0604020202020204" pitchFamily="34" charset="0"/>
              <a:buChar char="•"/>
            </a:pPr>
            <a:endParaRPr lang="en-US" sz="1500" dirty="0">
              <a:latin typeface="+mn-lt"/>
              <a:cs typeface="+mn-cs"/>
            </a:endParaRPr>
          </a:p>
          <a:p>
            <a:pPr indent="-228600" defTabSz="914400">
              <a:lnSpc>
                <a:spcPct val="90000"/>
              </a:lnSpc>
              <a:buFont typeface="Arial" panose="020B0604020202020204" pitchFamily="34" charset="0"/>
              <a:buChar char="•"/>
            </a:pPr>
            <a:endParaRPr lang="en-US" sz="1500" dirty="0">
              <a:latin typeface="+mn-lt"/>
              <a:cs typeface="+mn-cs"/>
            </a:endParaRPr>
          </a:p>
          <a:p>
            <a:pPr indent="-228600" defTabSz="914400">
              <a:lnSpc>
                <a:spcPct val="90000"/>
              </a:lnSpc>
              <a:buFont typeface="Arial" panose="020B0604020202020204" pitchFamily="34" charset="0"/>
              <a:buChar char="•"/>
            </a:pPr>
            <a:endParaRPr lang="en-US" sz="1500" dirty="0">
              <a:latin typeface="+mn-lt"/>
              <a:cs typeface="+mn-cs"/>
            </a:endParaRPr>
          </a:p>
        </p:txBody>
      </p:sp>
      <p:pic>
        <p:nvPicPr>
          <p:cNvPr id="5" name="Picture 4">
            <a:extLst>
              <a:ext uri="{FF2B5EF4-FFF2-40B4-BE49-F238E27FC236}">
                <a16:creationId xmlns:a16="http://schemas.microsoft.com/office/drawing/2014/main" id="{3C186217-688A-48D4-9778-3AA3289696F6}"/>
              </a:ext>
            </a:extLst>
          </p:cNvPr>
          <p:cNvPicPr>
            <a:picLocks noChangeAspect="1"/>
          </p:cNvPicPr>
          <p:nvPr/>
        </p:nvPicPr>
        <p:blipFill>
          <a:blip r:embed="rId3"/>
          <a:stretch>
            <a:fillRect/>
          </a:stretch>
        </p:blipFill>
        <p:spPr>
          <a:xfrm>
            <a:off x="378080" y="2306647"/>
            <a:ext cx="3079463" cy="3553240"/>
          </a:xfrm>
          <a:prstGeom prst="roundRect">
            <a:avLst>
              <a:gd name="adj" fmla="val 8594"/>
            </a:avLst>
          </a:prstGeom>
          <a:solidFill>
            <a:srgbClr val="FFFFFF">
              <a:shade val="85000"/>
            </a:srgbClr>
          </a:solidFill>
          <a:ln>
            <a:solidFill>
              <a:srgbClr val="B6C4E8"/>
            </a:solidFill>
          </a:ln>
          <a:effectLst>
            <a:outerShdw blurRad="152400" dist="317500" dir="5400000" sx="90000" sy="-19000" rotWithShape="0">
              <a:prstClr val="black">
                <a:alpha val="15000"/>
              </a:prstClr>
            </a:outerShdw>
            <a:reflection blurRad="12700" stA="38000" endPos="28000" dist="5000" dir="5400000" sy="-100000" algn="bl" rotWithShape="0"/>
          </a:effectLst>
          <a:scene3d>
            <a:camera prst="isometricOffAxis1Right"/>
            <a:lightRig rig="threePt" dir="t"/>
          </a:scene3d>
        </p:spPr>
      </p:pic>
    </p:spTree>
    <p:extLst>
      <p:ext uri="{BB962C8B-B14F-4D97-AF65-F5344CB8AC3E}">
        <p14:creationId xmlns:p14="http://schemas.microsoft.com/office/powerpoint/2010/main" val="3213919293"/>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7">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570814"/>
            <a:ext cx="0" cy="3710227"/>
          </a:xfrm>
          <a:prstGeom prst="line">
            <a:avLst/>
          </a:prstGeom>
          <a:ln>
            <a:solidFill>
              <a:srgbClr val="8895D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A292F18-427B-4BF9-BA00-F44AAF0BAE8F}"/>
              </a:ext>
            </a:extLst>
          </p:cNvPr>
          <p:cNvPicPr>
            <a:picLocks noChangeAspect="1"/>
          </p:cNvPicPr>
          <p:nvPr/>
        </p:nvPicPr>
        <p:blipFill>
          <a:blip r:embed="rId2"/>
          <a:stretch>
            <a:fillRect/>
          </a:stretch>
        </p:blipFill>
        <p:spPr>
          <a:xfrm>
            <a:off x="394447" y="968187"/>
            <a:ext cx="8265459" cy="5456889"/>
          </a:xfrm>
          <a:prstGeom prst="rect">
            <a:avLst/>
          </a:prstGeom>
        </p:spPr>
      </p:pic>
    </p:spTree>
    <p:extLst>
      <p:ext uri="{BB962C8B-B14F-4D97-AF65-F5344CB8AC3E}">
        <p14:creationId xmlns:p14="http://schemas.microsoft.com/office/powerpoint/2010/main" val="31039469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23" name="Rectangle 2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3"/>
          <p:cNvSpPr>
            <a:spLocks noGrp="1"/>
          </p:cNvSpPr>
          <p:nvPr>
            <p:ph type="title"/>
          </p:nvPr>
        </p:nvSpPr>
        <p:spPr>
          <a:xfrm>
            <a:off x="678657" y="2415322"/>
            <a:ext cx="2588798" cy="2399869"/>
          </a:xfrm>
        </p:spPr>
        <p:txBody>
          <a:bodyPr vert="horz" lIns="91440" tIns="45720" rIns="91440" bIns="45720" rtlCol="0" anchor="ctr">
            <a:normAutofit/>
          </a:bodyPr>
          <a:lstStyle/>
          <a:p>
            <a:pPr algn="ctr" defTabSz="914400">
              <a:lnSpc>
                <a:spcPct val="90000"/>
              </a:lnSpc>
            </a:pPr>
            <a:r>
              <a:rPr lang="en-US" sz="3500" kern="1200" dirty="0">
                <a:solidFill>
                  <a:srgbClr val="FFFFFF"/>
                </a:solidFill>
                <a:latin typeface="+mj-lt"/>
                <a:ea typeface="+mj-ea"/>
                <a:cs typeface="+mj-cs"/>
              </a:rPr>
              <a:t>Our Research Resources</a:t>
            </a:r>
          </a:p>
        </p:txBody>
      </p:sp>
      <p:sp>
        <p:nvSpPr>
          <p:cNvPr id="8" name="Content Placeholder 2">
            <a:extLst>
              <a:ext uri="{FF2B5EF4-FFF2-40B4-BE49-F238E27FC236}">
                <a16:creationId xmlns:a16="http://schemas.microsoft.com/office/drawing/2014/main" id="{714C22DB-16D0-4836-8C3A-CEBEB771C73E}"/>
              </a:ext>
            </a:extLst>
          </p:cNvPr>
          <p:cNvSpPr txBox="1">
            <a:spLocks/>
          </p:cNvSpPr>
          <p:nvPr/>
        </p:nvSpPr>
        <p:spPr>
          <a:xfrm>
            <a:off x="3840480" y="1221025"/>
            <a:ext cx="4711446" cy="530570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CA" sz="1800" dirty="0"/>
              <a:t>“Canada Legalizes Pot” Heather Douglas 2018</a:t>
            </a:r>
          </a:p>
          <a:p>
            <a:r>
              <a:rPr lang="en-CA" sz="1800" dirty="0"/>
              <a:t>  CCHOS Impairment in the Workplace Certificate Program</a:t>
            </a:r>
          </a:p>
          <a:p>
            <a:r>
              <a:rPr lang="en-CA" sz="1800" dirty="0"/>
              <a:t>  Health Canada “Health Effects of Cannabis Fact Sheet”</a:t>
            </a:r>
          </a:p>
          <a:p>
            <a:r>
              <a:rPr lang="en-CA" sz="1800" dirty="0">
                <a:hlinkClick r:id="rId2"/>
              </a:rPr>
              <a:t>https://www.theglobeandmail.com/news/...online...legal-marijuana.../article37019186/</a:t>
            </a:r>
            <a:endParaRPr lang="en-CA" sz="1800" dirty="0"/>
          </a:p>
          <a:p>
            <a:r>
              <a:rPr lang="en-CA" sz="1800" dirty="0">
                <a:hlinkClick r:id="rId3"/>
              </a:rPr>
              <a:t>http://business.financialpost.com/commodities/a-brief-look-at-provincial-appro</a:t>
            </a:r>
            <a:endParaRPr lang="en-CA" sz="1800" dirty="0"/>
          </a:p>
          <a:p>
            <a:r>
              <a:rPr lang="en-CA" sz="1800" dirty="0">
                <a:hlinkClick r:id="rId4"/>
              </a:rPr>
              <a:t>https://en.wikipedia.org/wiki/Legality_of_cannabis_by_country</a:t>
            </a:r>
            <a:endParaRPr lang="en-CA" sz="1800" dirty="0"/>
          </a:p>
          <a:p>
            <a:r>
              <a:rPr lang="en-US" sz="1700" dirty="0">
                <a:solidFill>
                  <a:schemeClr val="tx1"/>
                </a:solidFill>
              </a:rPr>
              <a:t>nes A Best Practise Guide” 2014</a:t>
            </a:r>
          </a:p>
          <a:p>
            <a:pPr indent="-228600" defTabSz="914400">
              <a:lnSpc>
                <a:spcPct val="90000"/>
              </a:lnSpc>
              <a:buFont typeface="Arial" panose="020B0604020202020204" pitchFamily="34" charset="0"/>
              <a:buChar char="•"/>
            </a:pPr>
            <a:endParaRPr lang="en-US" sz="1700" dirty="0">
              <a:solidFill>
                <a:schemeClr val="tx1"/>
              </a:solidFill>
            </a:endParaRPr>
          </a:p>
        </p:txBody>
      </p:sp>
    </p:spTree>
    <p:extLst>
      <p:ext uri="{BB962C8B-B14F-4D97-AF65-F5344CB8AC3E}">
        <p14:creationId xmlns:p14="http://schemas.microsoft.com/office/powerpoint/2010/main" val="1555154550"/>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23" name="Rectangle 2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3"/>
          <p:cNvSpPr>
            <a:spLocks noGrp="1"/>
          </p:cNvSpPr>
          <p:nvPr>
            <p:ph type="title"/>
          </p:nvPr>
        </p:nvSpPr>
        <p:spPr>
          <a:xfrm>
            <a:off x="678657" y="2415322"/>
            <a:ext cx="2588798" cy="2399869"/>
          </a:xfrm>
        </p:spPr>
        <p:txBody>
          <a:bodyPr vert="horz" lIns="91440" tIns="45720" rIns="91440" bIns="45720" rtlCol="0" anchor="ctr">
            <a:normAutofit/>
          </a:bodyPr>
          <a:lstStyle/>
          <a:p>
            <a:pPr algn="ctr" defTabSz="914400">
              <a:lnSpc>
                <a:spcPct val="90000"/>
              </a:lnSpc>
            </a:pPr>
            <a:r>
              <a:rPr lang="en-US" sz="3500" kern="1200" dirty="0">
                <a:solidFill>
                  <a:srgbClr val="FFFFFF"/>
                </a:solidFill>
                <a:latin typeface="+mj-lt"/>
                <a:ea typeface="+mj-ea"/>
                <a:cs typeface="+mj-cs"/>
              </a:rPr>
              <a:t>Our Research Resources</a:t>
            </a:r>
          </a:p>
        </p:txBody>
      </p:sp>
      <p:sp>
        <p:nvSpPr>
          <p:cNvPr id="8" name="Content Placeholder 2">
            <a:extLst>
              <a:ext uri="{FF2B5EF4-FFF2-40B4-BE49-F238E27FC236}">
                <a16:creationId xmlns:a16="http://schemas.microsoft.com/office/drawing/2014/main" id="{714C22DB-16D0-4836-8C3A-CEBEB771C73E}"/>
              </a:ext>
            </a:extLst>
          </p:cNvPr>
          <p:cNvSpPr txBox="1">
            <a:spLocks/>
          </p:cNvSpPr>
          <p:nvPr/>
        </p:nvSpPr>
        <p:spPr>
          <a:xfrm>
            <a:off x="3840480" y="1341484"/>
            <a:ext cx="4711446" cy="471184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indent="-228600" defTabSz="914400">
              <a:lnSpc>
                <a:spcPct val="90000"/>
              </a:lnSpc>
              <a:buFont typeface="Arial" panose="020B0604020202020204" pitchFamily="34" charset="0"/>
              <a:buChar char="•"/>
            </a:pPr>
            <a:r>
              <a:rPr lang="en-US" sz="1700" dirty="0">
                <a:solidFill>
                  <a:schemeClr val="tx1"/>
                </a:solidFill>
                <a:hlinkClick r:id="rId2"/>
              </a:rPr>
              <a:t>https://www.canada.ca/en.html</a:t>
            </a:r>
            <a:endParaRPr lang="en-US" sz="1700" dirty="0">
              <a:solidFill>
                <a:schemeClr val="tx1"/>
              </a:solidFill>
            </a:endParaRPr>
          </a:p>
          <a:p>
            <a:pPr indent="-228600" defTabSz="914400">
              <a:lnSpc>
                <a:spcPct val="90000"/>
              </a:lnSpc>
              <a:buFont typeface="Arial" panose="020B0604020202020204" pitchFamily="34" charset="0"/>
              <a:buChar char="•"/>
            </a:pPr>
            <a:r>
              <a:rPr lang="en-US" sz="1700" dirty="0">
                <a:solidFill>
                  <a:schemeClr val="tx1"/>
                </a:solidFill>
                <a:hlinkClick r:id="rId3"/>
              </a:rPr>
              <a:t>https://www2.gov.bc.ca</a:t>
            </a:r>
            <a:endParaRPr lang="en-US" sz="1700" dirty="0">
              <a:solidFill>
                <a:schemeClr val="tx1"/>
              </a:solidFill>
            </a:endParaRPr>
          </a:p>
          <a:p>
            <a:pPr indent="-228600" defTabSz="914400">
              <a:lnSpc>
                <a:spcPct val="90000"/>
              </a:lnSpc>
              <a:buFont typeface="Arial" panose="020B0604020202020204" pitchFamily="34" charset="0"/>
              <a:buChar char="•"/>
            </a:pPr>
            <a:r>
              <a:rPr lang="en-US" sz="1700" dirty="0">
                <a:solidFill>
                  <a:schemeClr val="tx1"/>
                </a:solidFill>
                <a:hlinkClick r:id="rId4"/>
              </a:rPr>
              <a:t>www.gov.yk.ca</a:t>
            </a:r>
            <a:endParaRPr lang="en-US" sz="1700" dirty="0">
              <a:solidFill>
                <a:schemeClr val="tx1"/>
              </a:solidFill>
            </a:endParaRPr>
          </a:p>
          <a:p>
            <a:pPr indent="-228600" defTabSz="914400">
              <a:lnSpc>
                <a:spcPct val="90000"/>
              </a:lnSpc>
              <a:buFont typeface="Arial" panose="020B0604020202020204" pitchFamily="34" charset="0"/>
              <a:buChar char="•"/>
            </a:pPr>
            <a:r>
              <a:rPr lang="en-US" sz="1700" dirty="0">
                <a:solidFill>
                  <a:schemeClr val="tx1"/>
                </a:solidFill>
                <a:hlinkClick r:id="rId5"/>
              </a:rPr>
              <a:t>https://www.alberta.ca/</a:t>
            </a:r>
            <a:endParaRPr lang="en-US" sz="1700" dirty="0">
              <a:solidFill>
                <a:schemeClr val="tx1"/>
              </a:solidFill>
            </a:endParaRPr>
          </a:p>
          <a:p>
            <a:pPr indent="-228600" defTabSz="914400">
              <a:lnSpc>
                <a:spcPct val="90000"/>
              </a:lnSpc>
              <a:buFont typeface="Arial" panose="020B0604020202020204" pitchFamily="34" charset="0"/>
              <a:buChar char="•"/>
            </a:pPr>
            <a:r>
              <a:rPr lang="en-US" sz="1700" dirty="0">
                <a:solidFill>
                  <a:schemeClr val="tx1"/>
                </a:solidFill>
                <a:hlinkClick r:id="rId6"/>
              </a:rPr>
              <a:t>www.gov.nt.ca/</a:t>
            </a:r>
            <a:endParaRPr lang="en-US" sz="1700" dirty="0">
              <a:solidFill>
                <a:schemeClr val="tx1"/>
              </a:solidFill>
            </a:endParaRPr>
          </a:p>
          <a:p>
            <a:pPr indent="-228600" defTabSz="914400">
              <a:lnSpc>
                <a:spcPct val="90000"/>
              </a:lnSpc>
              <a:buFont typeface="Arial" panose="020B0604020202020204" pitchFamily="34" charset="0"/>
              <a:buChar char="•"/>
            </a:pPr>
            <a:r>
              <a:rPr lang="en-US" sz="1700" dirty="0">
                <a:solidFill>
                  <a:schemeClr val="tx1"/>
                </a:solidFill>
                <a:hlinkClick r:id="rId7"/>
              </a:rPr>
              <a:t>https://www.saskatchewan.ca/</a:t>
            </a:r>
            <a:endParaRPr lang="en-US" sz="1700" dirty="0">
              <a:solidFill>
                <a:schemeClr val="tx1"/>
              </a:solidFill>
            </a:endParaRPr>
          </a:p>
          <a:p>
            <a:pPr indent="-228600" defTabSz="914400">
              <a:lnSpc>
                <a:spcPct val="90000"/>
              </a:lnSpc>
              <a:buFont typeface="Arial" panose="020B0604020202020204" pitchFamily="34" charset="0"/>
              <a:buChar char="•"/>
            </a:pPr>
            <a:r>
              <a:rPr lang="en-US" sz="1700" dirty="0">
                <a:solidFill>
                  <a:schemeClr val="tx1"/>
                </a:solidFill>
                <a:hlinkClick r:id="rId8"/>
              </a:rPr>
              <a:t>https://www.gov.nu.ca/</a:t>
            </a:r>
            <a:r>
              <a:rPr lang="en-US" sz="1700" dirty="0">
                <a:solidFill>
                  <a:schemeClr val="tx1"/>
                </a:solidFill>
              </a:rPr>
              <a:t> </a:t>
            </a:r>
          </a:p>
          <a:p>
            <a:pPr indent="-228600" defTabSz="914400">
              <a:lnSpc>
                <a:spcPct val="90000"/>
              </a:lnSpc>
              <a:buFont typeface="Arial" panose="020B0604020202020204" pitchFamily="34" charset="0"/>
              <a:buChar char="•"/>
            </a:pPr>
            <a:r>
              <a:rPr lang="en-US" sz="1700" dirty="0">
                <a:solidFill>
                  <a:schemeClr val="tx1"/>
                </a:solidFill>
                <a:hlinkClick r:id="rId9"/>
              </a:rPr>
              <a:t>https://www.gov.mb.ca/</a:t>
            </a:r>
            <a:endParaRPr lang="en-US" sz="1700" dirty="0">
              <a:solidFill>
                <a:schemeClr val="tx1"/>
              </a:solidFill>
            </a:endParaRPr>
          </a:p>
          <a:p>
            <a:pPr indent="-228600" defTabSz="914400">
              <a:lnSpc>
                <a:spcPct val="90000"/>
              </a:lnSpc>
              <a:buFont typeface="Arial" panose="020B0604020202020204" pitchFamily="34" charset="0"/>
              <a:buChar char="•"/>
            </a:pPr>
            <a:r>
              <a:rPr lang="en-US" sz="1700" dirty="0">
                <a:solidFill>
                  <a:schemeClr val="tx1"/>
                </a:solidFill>
                <a:hlinkClick r:id="rId10"/>
              </a:rPr>
              <a:t>https://www.ontario.ca/page/government</a:t>
            </a:r>
            <a:endParaRPr lang="en-US" sz="1700" dirty="0">
              <a:solidFill>
                <a:schemeClr val="tx1"/>
              </a:solidFill>
            </a:endParaRPr>
          </a:p>
          <a:p>
            <a:pPr indent="-228600" defTabSz="914400">
              <a:lnSpc>
                <a:spcPct val="90000"/>
              </a:lnSpc>
              <a:buFont typeface="Arial" panose="020B0604020202020204" pitchFamily="34" charset="0"/>
              <a:buChar char="•"/>
            </a:pPr>
            <a:r>
              <a:rPr lang="en-US" sz="1700" dirty="0">
                <a:solidFill>
                  <a:schemeClr val="tx1"/>
                </a:solidFill>
                <a:hlinkClick r:id="rId11"/>
              </a:rPr>
              <a:t>www.gouv.qc.ca/EN/Pages/accueil.aspx</a:t>
            </a:r>
            <a:r>
              <a:rPr lang="en-US" sz="1700" dirty="0">
                <a:solidFill>
                  <a:schemeClr val="tx1"/>
                </a:solidFill>
              </a:rPr>
              <a:t> </a:t>
            </a:r>
          </a:p>
          <a:p>
            <a:pPr indent="-228600" defTabSz="914400">
              <a:lnSpc>
                <a:spcPct val="90000"/>
              </a:lnSpc>
              <a:buFont typeface="Arial" panose="020B0604020202020204" pitchFamily="34" charset="0"/>
              <a:buChar char="•"/>
            </a:pPr>
            <a:r>
              <a:rPr lang="en-US" sz="1700" dirty="0">
                <a:solidFill>
                  <a:schemeClr val="tx1"/>
                </a:solidFill>
              </a:rPr>
              <a:t>“Canadian Model for Providing a Safe Workplace: Alcohol and Drug Guidelines A Best Practise Guide” 2014</a:t>
            </a:r>
          </a:p>
          <a:p>
            <a:pPr indent="-228600" defTabSz="914400">
              <a:lnSpc>
                <a:spcPct val="90000"/>
              </a:lnSpc>
              <a:buFont typeface="Arial" panose="020B0604020202020204" pitchFamily="34" charset="0"/>
              <a:buChar char="•"/>
            </a:pPr>
            <a:endParaRPr lang="en-US" sz="1700" dirty="0">
              <a:solidFill>
                <a:schemeClr val="tx1"/>
              </a:solidFill>
            </a:endParaRPr>
          </a:p>
        </p:txBody>
      </p:sp>
    </p:spTree>
    <p:extLst>
      <p:ext uri="{BB962C8B-B14F-4D97-AF65-F5344CB8AC3E}">
        <p14:creationId xmlns:p14="http://schemas.microsoft.com/office/powerpoint/2010/main" val="4263887817"/>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23" name="Rectangle 2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3"/>
          <p:cNvSpPr>
            <a:spLocks noGrp="1"/>
          </p:cNvSpPr>
          <p:nvPr>
            <p:ph type="title"/>
          </p:nvPr>
        </p:nvSpPr>
        <p:spPr>
          <a:xfrm>
            <a:off x="678657" y="2415322"/>
            <a:ext cx="2588798" cy="2399869"/>
          </a:xfrm>
        </p:spPr>
        <p:txBody>
          <a:bodyPr vert="horz" lIns="91440" tIns="45720" rIns="91440" bIns="45720" rtlCol="0" anchor="ctr">
            <a:normAutofit/>
          </a:bodyPr>
          <a:lstStyle/>
          <a:p>
            <a:pPr algn="ctr" defTabSz="914400">
              <a:lnSpc>
                <a:spcPct val="90000"/>
              </a:lnSpc>
            </a:pPr>
            <a:r>
              <a:rPr lang="en-US" sz="3500" kern="1200" dirty="0">
                <a:solidFill>
                  <a:srgbClr val="FFFFFF"/>
                </a:solidFill>
                <a:latin typeface="+mj-lt"/>
                <a:ea typeface="+mj-ea"/>
                <a:cs typeface="+mj-cs"/>
              </a:rPr>
              <a:t>Our Research Resources</a:t>
            </a:r>
          </a:p>
        </p:txBody>
      </p:sp>
      <p:sp>
        <p:nvSpPr>
          <p:cNvPr id="8" name="Content Placeholder 2">
            <a:extLst>
              <a:ext uri="{FF2B5EF4-FFF2-40B4-BE49-F238E27FC236}">
                <a16:creationId xmlns:a16="http://schemas.microsoft.com/office/drawing/2014/main" id="{714C22DB-16D0-4836-8C3A-CEBEB771C73E}"/>
              </a:ext>
            </a:extLst>
          </p:cNvPr>
          <p:cNvSpPr txBox="1">
            <a:spLocks/>
          </p:cNvSpPr>
          <p:nvPr/>
        </p:nvSpPr>
        <p:spPr>
          <a:xfrm>
            <a:off x="3840480" y="1051286"/>
            <a:ext cx="4711446" cy="500204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CA" sz="1800" dirty="0"/>
              <a:t>Human Resources Professional Association  “Clearing the Haze-The Impacts of Marijuana in the Workplace”</a:t>
            </a:r>
          </a:p>
          <a:p>
            <a:r>
              <a:rPr lang="en-CA" sz="1800" dirty="0"/>
              <a:t>Canadian Federation of Apartment Associations : “Submission to Health Canada, The Department of Public Safety and the Attorney General of Canada” 2017</a:t>
            </a:r>
          </a:p>
          <a:p>
            <a:pPr lvl="0"/>
            <a:r>
              <a:rPr lang="en-CA" sz="1800" b="1" u="sng" dirty="0">
                <a:hlinkClick r:id="rId2"/>
              </a:rPr>
              <a:t>Impaired at work. A guide to accommodating substance dependence</a:t>
            </a:r>
            <a:r>
              <a:rPr lang="en-CA" sz="1800" dirty="0"/>
              <a:t> - Canadian Human Rights Commission</a:t>
            </a:r>
          </a:p>
          <a:p>
            <a:pPr lvl="0"/>
            <a:r>
              <a:rPr lang="en-CA" sz="1800" b="1" u="sng" dirty="0">
                <a:hlinkClick r:id="rId3"/>
              </a:rPr>
              <a:t>Information for Health Care Practitioners - Medical Use of Cannabis</a:t>
            </a:r>
            <a:r>
              <a:rPr lang="en-CA" sz="1800" dirty="0"/>
              <a:t> - Health Canada</a:t>
            </a:r>
          </a:p>
          <a:p>
            <a:pPr lvl="0"/>
            <a:r>
              <a:rPr lang="en-CA" sz="1800" b="1" u="sng" dirty="0">
                <a:hlinkClick r:id="rId4"/>
              </a:rPr>
              <a:t>Is your Drug and Alcohol Policy Up to Date</a:t>
            </a:r>
            <a:r>
              <a:rPr lang="en-CA" sz="1800" dirty="0"/>
              <a:t> - Workplace Safety North</a:t>
            </a:r>
          </a:p>
          <a:p>
            <a:pPr lvl="0"/>
            <a:r>
              <a:rPr lang="en-CA" sz="1800" b="1" u="sng" dirty="0">
                <a:hlinkClick r:id="rId5"/>
              </a:rPr>
              <a:t>Problematic Substance Use that Impacts the Workplace – A Step-by-Step Guide &amp; Toolkit to Addressing it in Your Business/Organization</a:t>
            </a:r>
            <a:r>
              <a:rPr lang="en-CA" sz="1800" dirty="0"/>
              <a:t> - Atlantic Canada Council on Addiction</a:t>
            </a:r>
          </a:p>
        </p:txBody>
      </p:sp>
    </p:spTree>
    <p:extLst>
      <p:ext uri="{BB962C8B-B14F-4D97-AF65-F5344CB8AC3E}">
        <p14:creationId xmlns:p14="http://schemas.microsoft.com/office/powerpoint/2010/main" val="1717818397"/>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23" name="Rectangle 2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3"/>
          <p:cNvSpPr>
            <a:spLocks noGrp="1"/>
          </p:cNvSpPr>
          <p:nvPr>
            <p:ph type="title"/>
          </p:nvPr>
        </p:nvSpPr>
        <p:spPr>
          <a:xfrm>
            <a:off x="678657" y="2415322"/>
            <a:ext cx="2588798" cy="2399869"/>
          </a:xfrm>
        </p:spPr>
        <p:txBody>
          <a:bodyPr vert="horz" lIns="91440" tIns="45720" rIns="91440" bIns="45720" rtlCol="0" anchor="ctr">
            <a:normAutofit/>
          </a:bodyPr>
          <a:lstStyle/>
          <a:p>
            <a:pPr algn="ctr" defTabSz="914400">
              <a:lnSpc>
                <a:spcPct val="90000"/>
              </a:lnSpc>
            </a:pPr>
            <a:r>
              <a:rPr lang="en-US" sz="3500" kern="1200" dirty="0">
                <a:solidFill>
                  <a:srgbClr val="FFFFFF"/>
                </a:solidFill>
                <a:latin typeface="+mj-lt"/>
                <a:ea typeface="+mj-ea"/>
                <a:cs typeface="+mj-cs"/>
              </a:rPr>
              <a:t>Our Research Resources</a:t>
            </a:r>
          </a:p>
        </p:txBody>
      </p:sp>
      <p:sp>
        <p:nvSpPr>
          <p:cNvPr id="8" name="Content Placeholder 2">
            <a:extLst>
              <a:ext uri="{FF2B5EF4-FFF2-40B4-BE49-F238E27FC236}">
                <a16:creationId xmlns:a16="http://schemas.microsoft.com/office/drawing/2014/main" id="{714C22DB-16D0-4836-8C3A-CEBEB771C73E}"/>
              </a:ext>
            </a:extLst>
          </p:cNvPr>
          <p:cNvSpPr txBox="1">
            <a:spLocks/>
          </p:cNvSpPr>
          <p:nvPr/>
        </p:nvSpPr>
        <p:spPr>
          <a:xfrm>
            <a:off x="3840480" y="1188172"/>
            <a:ext cx="4711446" cy="486515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CA" sz="1800" dirty="0"/>
              <a:t>Human Resources Professional Association  “Clearing the Haze-The Impacts of Marijuana in the Workplace”</a:t>
            </a:r>
          </a:p>
          <a:p>
            <a:r>
              <a:rPr lang="en-CA" sz="1800" dirty="0"/>
              <a:t>Canadian Federation of Apartment Associations : “Submission to Health Canada, The Department of Public Safety and the Attorney General of Canada” 2017</a:t>
            </a:r>
          </a:p>
          <a:p>
            <a:pPr lvl="0"/>
            <a:r>
              <a:rPr lang="en-CA" sz="1800" b="1" u="sng" dirty="0">
                <a:hlinkClick r:id="rId2"/>
              </a:rPr>
              <a:t>Impaired at work. A guide to accommodating substance dependence</a:t>
            </a:r>
            <a:r>
              <a:rPr lang="en-CA" sz="1800" dirty="0"/>
              <a:t> - Canadian Human Rights Commission</a:t>
            </a:r>
          </a:p>
          <a:p>
            <a:pPr lvl="0"/>
            <a:r>
              <a:rPr lang="en-CA" sz="1800" b="1" u="sng" dirty="0">
                <a:hlinkClick r:id="rId3"/>
              </a:rPr>
              <a:t>Information for Health Care Practitioners - Medical Use of Cannabis</a:t>
            </a:r>
            <a:r>
              <a:rPr lang="en-CA" sz="1800" dirty="0"/>
              <a:t> - Health Canada</a:t>
            </a:r>
          </a:p>
          <a:p>
            <a:pPr lvl="0"/>
            <a:r>
              <a:rPr lang="en-CA" sz="1800" b="1" u="sng" dirty="0">
                <a:hlinkClick r:id="rId4"/>
              </a:rPr>
              <a:t>Is your Drug and Alcohol Policy Up to Date</a:t>
            </a:r>
            <a:r>
              <a:rPr lang="en-CA" sz="1800" dirty="0"/>
              <a:t> - Workplace Safety North</a:t>
            </a:r>
          </a:p>
          <a:p>
            <a:pPr lvl="0"/>
            <a:r>
              <a:rPr lang="en-CA" sz="1800" b="1" u="sng" dirty="0">
                <a:hlinkClick r:id="rId5"/>
              </a:rPr>
              <a:t>Problematic Substance Use that Impacts the Workplace – A Step-by-Step Guide &amp; Toolkit to Addressing it in Your Business/Organization</a:t>
            </a:r>
            <a:r>
              <a:rPr lang="en-CA" sz="1800" dirty="0"/>
              <a:t> - Atlantic Canada Council on Addiction</a:t>
            </a:r>
          </a:p>
          <a:p>
            <a:r>
              <a:rPr lang="en-CA" sz="1800" dirty="0"/>
              <a:t>“</a:t>
            </a:r>
            <a:endParaRPr lang="en-US" sz="1700" dirty="0">
              <a:solidFill>
                <a:schemeClr val="tx1"/>
              </a:solidFill>
            </a:endParaRPr>
          </a:p>
        </p:txBody>
      </p:sp>
    </p:spTree>
    <p:extLst>
      <p:ext uri="{BB962C8B-B14F-4D97-AF65-F5344CB8AC3E}">
        <p14:creationId xmlns:p14="http://schemas.microsoft.com/office/powerpoint/2010/main" val="2814166748"/>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200399"/>
            <a:chOff x="697883" y="1816768"/>
            <a:chExt cx="3674476" cy="3200399"/>
          </a:xfrm>
          <a:solidFill>
            <a:schemeClr val="accent1"/>
          </a:solidFill>
        </p:grpSpPr>
        <p:sp>
          <p:nvSpPr>
            <p:cNvPr id="23" name="Rectangle 2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3"/>
          <p:cNvSpPr>
            <a:spLocks noGrp="1"/>
          </p:cNvSpPr>
          <p:nvPr>
            <p:ph type="title"/>
          </p:nvPr>
        </p:nvSpPr>
        <p:spPr>
          <a:xfrm>
            <a:off x="678657" y="2415322"/>
            <a:ext cx="2588798" cy="2399869"/>
          </a:xfrm>
        </p:spPr>
        <p:txBody>
          <a:bodyPr vert="horz" lIns="91440" tIns="45720" rIns="91440" bIns="45720" rtlCol="0" anchor="ctr">
            <a:normAutofit/>
          </a:bodyPr>
          <a:lstStyle/>
          <a:p>
            <a:pPr algn="ctr" defTabSz="914400">
              <a:lnSpc>
                <a:spcPct val="90000"/>
              </a:lnSpc>
            </a:pPr>
            <a:r>
              <a:rPr lang="en-US" sz="3500" kern="1200" dirty="0">
                <a:solidFill>
                  <a:srgbClr val="FFFFFF"/>
                </a:solidFill>
                <a:latin typeface="+mj-lt"/>
                <a:ea typeface="+mj-ea"/>
                <a:cs typeface="+mj-cs"/>
              </a:rPr>
              <a:t>Our Research Resources</a:t>
            </a:r>
          </a:p>
        </p:txBody>
      </p:sp>
      <p:sp>
        <p:nvSpPr>
          <p:cNvPr id="8" name="Content Placeholder 2">
            <a:extLst>
              <a:ext uri="{FF2B5EF4-FFF2-40B4-BE49-F238E27FC236}">
                <a16:creationId xmlns:a16="http://schemas.microsoft.com/office/drawing/2014/main" id="{714C22DB-16D0-4836-8C3A-CEBEB771C73E}"/>
              </a:ext>
            </a:extLst>
          </p:cNvPr>
          <p:cNvSpPr txBox="1">
            <a:spLocks/>
          </p:cNvSpPr>
          <p:nvPr/>
        </p:nvSpPr>
        <p:spPr>
          <a:xfrm>
            <a:off x="3840480" y="1051286"/>
            <a:ext cx="4711446" cy="500204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r>
              <a:rPr lang="en-CA" sz="1800" dirty="0"/>
              <a:t>“Workplace Strategies: Risk of Impairment from Cannabis” Canadian Center for Occupational Health and Safety</a:t>
            </a:r>
          </a:p>
          <a:p>
            <a:r>
              <a:rPr lang="en-CA" sz="1800" dirty="0">
                <a:hlinkClick r:id="rId2"/>
              </a:rPr>
              <a:t>https://globalnews.ca/news/4123831/10m-marijuana-processing-plant-coming-to-east-london/</a:t>
            </a:r>
            <a:endParaRPr lang="en-CA" sz="1800" dirty="0"/>
          </a:p>
          <a:p>
            <a:r>
              <a:rPr lang="en-CA" sz="1800" dirty="0">
                <a:hlinkClick r:id="rId3"/>
              </a:rPr>
              <a:t>https://lcbocannabisupdates.com/</a:t>
            </a:r>
            <a:endParaRPr lang="en-CA" sz="1800" dirty="0"/>
          </a:p>
          <a:p>
            <a:r>
              <a:rPr lang="en-CA" sz="1800" dirty="0">
                <a:hlinkClick r:id="rId4"/>
              </a:rPr>
              <a:t>http://www.cbc.ca/news/canada/manitoba/retail-cannabis-stores-manitoba-1.4538478</a:t>
            </a:r>
            <a:endParaRPr lang="en-CA" sz="1800" dirty="0"/>
          </a:p>
          <a:p>
            <a:r>
              <a:rPr lang="en-CA" sz="1800" dirty="0">
                <a:hlinkClick r:id="rId5"/>
              </a:rPr>
              <a:t>http://www.cbc.ca/news/canada/saskatchewan/legalized-marijuana-regina-city-hall-1.4534209</a:t>
            </a:r>
            <a:endParaRPr lang="en-CA" sz="1800" dirty="0"/>
          </a:p>
          <a:p>
            <a:r>
              <a:rPr lang="en-CA" sz="1800" dirty="0">
                <a:hlinkClick r:id="rId6"/>
              </a:rPr>
              <a:t>https://www.edmonton.ca/city_government/cannabis.aspx</a:t>
            </a:r>
            <a:endParaRPr lang="en-CA" sz="1800" dirty="0"/>
          </a:p>
          <a:p>
            <a:r>
              <a:rPr lang="en-US" sz="1700" dirty="0">
                <a:solidFill>
                  <a:schemeClr val="tx1"/>
                </a:solidFill>
              </a:rPr>
              <a:t>ace: Alcohol and Drug Guidelines A Best Practis</a:t>
            </a:r>
          </a:p>
        </p:txBody>
      </p:sp>
    </p:spTree>
    <p:extLst>
      <p:ext uri="{BB962C8B-B14F-4D97-AF65-F5344CB8AC3E}">
        <p14:creationId xmlns:p14="http://schemas.microsoft.com/office/powerpoint/2010/main" val="2871751284"/>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5"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15">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7"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8">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F3F7B9DF-AFD9-466C-8F61-41C6950EA15B}"/>
              </a:ext>
            </a:extLst>
          </p:cNvPr>
          <p:cNvSpPr txBox="1"/>
          <p:nvPr/>
        </p:nvSpPr>
        <p:spPr>
          <a:xfrm>
            <a:off x="1143000" y="2776538"/>
            <a:ext cx="6858000" cy="138118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500" b="1" kern="1200" dirty="0">
                <a:solidFill>
                  <a:schemeClr val="bg2"/>
                </a:solidFill>
                <a:latin typeface="+mj-lt"/>
                <a:ea typeface="+mj-ea"/>
                <a:cs typeface="+mj-cs"/>
              </a:rPr>
              <a:t>NEXT STEPS </a:t>
            </a:r>
          </a:p>
        </p:txBody>
      </p:sp>
    </p:spTree>
    <p:extLst>
      <p:ext uri="{BB962C8B-B14F-4D97-AF65-F5344CB8AC3E}">
        <p14:creationId xmlns:p14="http://schemas.microsoft.com/office/powerpoint/2010/main" val="1071415538"/>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E8E632-EAB4-4789-A809-2372CAD54FDB}"/>
              </a:ext>
            </a:extLst>
          </p:cNvPr>
          <p:cNvPicPr>
            <a:picLocks noChangeAspect="1"/>
          </p:cNvPicPr>
          <p:nvPr/>
        </p:nvPicPr>
        <p:blipFill>
          <a:blip r:embed="rId3"/>
          <a:stretch>
            <a:fillRect/>
          </a:stretch>
        </p:blipFill>
        <p:spPr>
          <a:xfrm>
            <a:off x="2150772" y="1473072"/>
            <a:ext cx="1764925" cy="2585144"/>
          </a:xfrm>
          <a:prstGeom prst="rect">
            <a:avLst/>
          </a:prstGeom>
        </p:spPr>
      </p:pic>
      <p:sp>
        <p:nvSpPr>
          <p:cNvPr id="3" name="TextBox 2">
            <a:extLst>
              <a:ext uri="{FF2B5EF4-FFF2-40B4-BE49-F238E27FC236}">
                <a16:creationId xmlns:a16="http://schemas.microsoft.com/office/drawing/2014/main" id="{706AF652-94FA-455C-804B-CFFF562B43EA}"/>
              </a:ext>
            </a:extLst>
          </p:cNvPr>
          <p:cNvSpPr txBox="1"/>
          <p:nvPr/>
        </p:nvSpPr>
        <p:spPr>
          <a:xfrm>
            <a:off x="4330062" y="2719388"/>
            <a:ext cx="4517723"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CA" sz="1350" b="1" dirty="0"/>
              <a:t>Contact Us:</a:t>
            </a:r>
          </a:p>
          <a:p>
            <a:pPr algn="ctr"/>
            <a:r>
              <a:rPr lang="en-CA" sz="1350" b="1" dirty="0"/>
              <a:t>Western Master Business Mechanics Inc.</a:t>
            </a:r>
          </a:p>
          <a:p>
            <a:pPr algn="ctr"/>
            <a:r>
              <a:rPr lang="en-CA" sz="1350" b="1" dirty="0"/>
              <a:t>403-966-0957</a:t>
            </a:r>
          </a:p>
          <a:p>
            <a:pPr algn="ctr"/>
            <a:r>
              <a:rPr lang="en-CA" sz="1350" b="1" dirty="0"/>
              <a:t>westernbusinessmechanic@gmail.com</a:t>
            </a:r>
          </a:p>
          <a:p>
            <a:r>
              <a:rPr lang="en-CA" sz="1350" b="1" dirty="0"/>
              <a:t>                          http://www.westernmechanics.com/</a:t>
            </a:r>
          </a:p>
          <a:p>
            <a:endParaRPr lang="en-CA" sz="1350" dirty="0"/>
          </a:p>
        </p:txBody>
      </p:sp>
      <p:sp>
        <p:nvSpPr>
          <p:cNvPr id="18" name="Rounded Rectangular Callout 9">
            <a:extLst>
              <a:ext uri="{FF2B5EF4-FFF2-40B4-BE49-F238E27FC236}">
                <a16:creationId xmlns:a16="http://schemas.microsoft.com/office/drawing/2014/main" id="{48134313-2069-46D7-A362-2BB76C999364}"/>
              </a:ext>
            </a:extLst>
          </p:cNvPr>
          <p:cNvSpPr/>
          <p:nvPr/>
        </p:nvSpPr>
        <p:spPr>
          <a:xfrm>
            <a:off x="293915" y="1141835"/>
            <a:ext cx="1492245" cy="904906"/>
          </a:xfrm>
          <a:prstGeom prst="wedgeRoundRectCallout">
            <a:avLst>
              <a:gd name="adj1" fmla="val 60476"/>
              <a:gd name="adj2" fmla="val 73508"/>
              <a:gd name="adj3" fmla="val 16667"/>
            </a:avLst>
          </a:prstGeom>
          <a:solidFill>
            <a:schemeClr val="accent3">
              <a:lumMod val="75000"/>
            </a:schemeClr>
          </a:solidFill>
          <a:ln>
            <a:solidFill>
              <a:srgbClr val="C8A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dirty="0"/>
              <a:t>Any Questions?</a:t>
            </a:r>
          </a:p>
        </p:txBody>
      </p:sp>
      <p:sp>
        <p:nvSpPr>
          <p:cNvPr id="9" name="TextBox 8">
            <a:extLst>
              <a:ext uri="{FF2B5EF4-FFF2-40B4-BE49-F238E27FC236}">
                <a16:creationId xmlns:a16="http://schemas.microsoft.com/office/drawing/2014/main" id="{6749B15F-8D6E-4D3B-9075-CA013FC7E5CA}"/>
              </a:ext>
            </a:extLst>
          </p:cNvPr>
          <p:cNvSpPr txBox="1"/>
          <p:nvPr/>
        </p:nvSpPr>
        <p:spPr>
          <a:xfrm>
            <a:off x="4390923" y="1473072"/>
            <a:ext cx="4310084" cy="1200329"/>
          </a:xfrm>
          <a:prstGeom prst="rect">
            <a:avLst/>
          </a:prstGeom>
          <a:noFill/>
        </p:spPr>
        <p:txBody>
          <a:bodyPr wrap="square" rtlCol="0">
            <a:spAutoFit/>
          </a:bodyPr>
          <a:lstStyle/>
          <a:p>
            <a:pPr algn="ctr"/>
            <a:r>
              <a:rPr lang="en-CA" sz="3600" b="1" i="1" dirty="0">
                <a:solidFill>
                  <a:srgbClr val="00B050"/>
                </a:solidFill>
              </a:rPr>
              <a:t>THANK YOU for the GIFT of Your TIME</a:t>
            </a:r>
          </a:p>
        </p:txBody>
      </p:sp>
      <p:pic>
        <p:nvPicPr>
          <p:cNvPr id="4" name="Picture 3" descr="A person who is smiling and looking at the camera&#10;&#10;Description generated with very high confidence">
            <a:extLst>
              <a:ext uri="{FF2B5EF4-FFF2-40B4-BE49-F238E27FC236}">
                <a16:creationId xmlns:a16="http://schemas.microsoft.com/office/drawing/2014/main" id="{4B995B5B-16DF-4060-A774-7F447ED476A5}"/>
              </a:ext>
            </a:extLst>
          </p:cNvPr>
          <p:cNvPicPr>
            <a:picLocks noChangeAspect="1"/>
          </p:cNvPicPr>
          <p:nvPr/>
        </p:nvPicPr>
        <p:blipFill>
          <a:blip r:embed="rId4"/>
          <a:stretch>
            <a:fillRect/>
          </a:stretch>
        </p:blipFill>
        <p:spPr>
          <a:xfrm>
            <a:off x="250204" y="4467768"/>
            <a:ext cx="1091900" cy="1662976"/>
          </a:xfrm>
          <a:prstGeom prst="rect">
            <a:avLst/>
          </a:prstGeom>
        </p:spPr>
      </p:pic>
      <p:pic>
        <p:nvPicPr>
          <p:cNvPr id="7" name="Picture 6" descr="A person wearing a suit and tie smiling at the camera&#10;&#10;Description generated with very high confidence">
            <a:extLst>
              <a:ext uri="{FF2B5EF4-FFF2-40B4-BE49-F238E27FC236}">
                <a16:creationId xmlns:a16="http://schemas.microsoft.com/office/drawing/2014/main" id="{B3F46BE6-9DEC-4F20-9198-103E5B94D6FE}"/>
              </a:ext>
            </a:extLst>
          </p:cNvPr>
          <p:cNvPicPr>
            <a:picLocks noChangeAspect="1"/>
          </p:cNvPicPr>
          <p:nvPr/>
        </p:nvPicPr>
        <p:blipFill>
          <a:blip r:embed="rId5"/>
          <a:stretch>
            <a:fillRect/>
          </a:stretch>
        </p:blipFill>
        <p:spPr>
          <a:xfrm>
            <a:off x="1342104" y="4467767"/>
            <a:ext cx="966020" cy="1662977"/>
          </a:xfrm>
          <a:prstGeom prst="rect">
            <a:avLst/>
          </a:prstGeom>
        </p:spPr>
      </p:pic>
      <p:pic>
        <p:nvPicPr>
          <p:cNvPr id="10" name="Picture 9" descr="A person wearing glasses and smiling at the camera&#10;&#10;Description generated with very high confidence">
            <a:extLst>
              <a:ext uri="{FF2B5EF4-FFF2-40B4-BE49-F238E27FC236}">
                <a16:creationId xmlns:a16="http://schemas.microsoft.com/office/drawing/2014/main" id="{9D869682-CF02-4AFB-BF19-39B4636F3BE2}"/>
              </a:ext>
            </a:extLst>
          </p:cNvPr>
          <p:cNvPicPr>
            <a:picLocks noChangeAspect="1"/>
          </p:cNvPicPr>
          <p:nvPr/>
        </p:nvPicPr>
        <p:blipFill>
          <a:blip r:embed="rId6"/>
          <a:stretch>
            <a:fillRect/>
          </a:stretch>
        </p:blipFill>
        <p:spPr>
          <a:xfrm>
            <a:off x="3400025" y="4467768"/>
            <a:ext cx="1596978" cy="1662976"/>
          </a:xfrm>
          <a:prstGeom prst="rect">
            <a:avLst/>
          </a:prstGeom>
        </p:spPr>
      </p:pic>
      <p:pic>
        <p:nvPicPr>
          <p:cNvPr id="14" name="Picture 13" descr="A person wearing a suit and tie smiling at the camera&#10;&#10;Description generated with very high confidence">
            <a:extLst>
              <a:ext uri="{FF2B5EF4-FFF2-40B4-BE49-F238E27FC236}">
                <a16:creationId xmlns:a16="http://schemas.microsoft.com/office/drawing/2014/main" id="{8230951E-C7B1-408B-852D-4F50A695A04C}"/>
              </a:ext>
            </a:extLst>
          </p:cNvPr>
          <p:cNvPicPr>
            <a:picLocks noChangeAspect="1"/>
          </p:cNvPicPr>
          <p:nvPr/>
        </p:nvPicPr>
        <p:blipFill>
          <a:blip r:embed="rId7"/>
          <a:stretch>
            <a:fillRect/>
          </a:stretch>
        </p:blipFill>
        <p:spPr>
          <a:xfrm>
            <a:off x="6227767" y="4467768"/>
            <a:ext cx="1230763" cy="1662976"/>
          </a:xfrm>
          <a:prstGeom prst="rect">
            <a:avLst/>
          </a:prstGeom>
        </p:spPr>
      </p:pic>
      <p:pic>
        <p:nvPicPr>
          <p:cNvPr id="19" name="Picture 18" descr="A person wearing glasses and looking at the camera&#10;&#10;Description generated with very high confidence">
            <a:extLst>
              <a:ext uri="{FF2B5EF4-FFF2-40B4-BE49-F238E27FC236}">
                <a16:creationId xmlns:a16="http://schemas.microsoft.com/office/drawing/2014/main" id="{34C6645C-2380-4C1B-ADB6-477F9E797AB5}"/>
              </a:ext>
            </a:extLst>
          </p:cNvPr>
          <p:cNvPicPr>
            <a:picLocks noChangeAspect="1"/>
          </p:cNvPicPr>
          <p:nvPr/>
        </p:nvPicPr>
        <p:blipFill>
          <a:blip r:embed="rId8"/>
          <a:stretch>
            <a:fillRect/>
          </a:stretch>
        </p:blipFill>
        <p:spPr>
          <a:xfrm>
            <a:off x="7458531" y="4467768"/>
            <a:ext cx="1177754" cy="1635323"/>
          </a:xfrm>
          <a:prstGeom prst="rect">
            <a:avLst/>
          </a:prstGeom>
        </p:spPr>
      </p:pic>
      <p:pic>
        <p:nvPicPr>
          <p:cNvPr id="11" name="Picture 10" descr="A person wearing a suit and tie smiling at the camera&#10;&#10;Description generated with very high confidence">
            <a:extLst>
              <a:ext uri="{FF2B5EF4-FFF2-40B4-BE49-F238E27FC236}">
                <a16:creationId xmlns:a16="http://schemas.microsoft.com/office/drawing/2014/main" id="{861338B9-D61F-4872-B4F2-B92F025A7DAC}"/>
              </a:ext>
            </a:extLst>
          </p:cNvPr>
          <p:cNvPicPr>
            <a:picLocks noChangeAspect="1"/>
          </p:cNvPicPr>
          <p:nvPr/>
        </p:nvPicPr>
        <p:blipFill>
          <a:blip r:embed="rId9"/>
          <a:stretch>
            <a:fillRect/>
          </a:stretch>
        </p:blipFill>
        <p:spPr>
          <a:xfrm>
            <a:off x="2308124" y="4467768"/>
            <a:ext cx="1091900" cy="1662977"/>
          </a:xfrm>
          <a:prstGeom prst="rect">
            <a:avLst/>
          </a:prstGeom>
        </p:spPr>
      </p:pic>
      <p:pic>
        <p:nvPicPr>
          <p:cNvPr id="13" name="Picture 12" descr="A person posing for the camera&#10;&#10;Description generated with very high confidence">
            <a:extLst>
              <a:ext uri="{FF2B5EF4-FFF2-40B4-BE49-F238E27FC236}">
                <a16:creationId xmlns:a16="http://schemas.microsoft.com/office/drawing/2014/main" id="{219F31C9-4F91-47CA-8732-521214C0047C}"/>
              </a:ext>
            </a:extLst>
          </p:cNvPr>
          <p:cNvPicPr>
            <a:picLocks noChangeAspect="1"/>
          </p:cNvPicPr>
          <p:nvPr/>
        </p:nvPicPr>
        <p:blipFill>
          <a:blip r:embed="rId10"/>
          <a:stretch>
            <a:fillRect/>
          </a:stretch>
        </p:blipFill>
        <p:spPr>
          <a:xfrm>
            <a:off x="4997003" y="4440115"/>
            <a:ext cx="1230763" cy="1690629"/>
          </a:xfrm>
          <a:prstGeom prst="rect">
            <a:avLst/>
          </a:prstGeom>
        </p:spPr>
      </p:pic>
    </p:spTree>
    <p:extLst>
      <p:ext uri="{BB962C8B-B14F-4D97-AF65-F5344CB8AC3E}">
        <p14:creationId xmlns:p14="http://schemas.microsoft.com/office/powerpoint/2010/main" val="255168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2B317E87-748D-4856-AF35-AA4F69F6F22D}"/>
              </a:ext>
            </a:extLst>
          </p:cNvPr>
          <p:cNvGraphicFramePr>
            <a:graphicFrameLocks noGrp="1"/>
          </p:cNvGraphicFramePr>
          <p:nvPr>
            <p:ph idx="1"/>
            <p:extLst>
              <p:ext uri="{D42A27DB-BD31-4B8C-83A1-F6EECF244321}">
                <p14:modId xmlns:p14="http://schemas.microsoft.com/office/powerpoint/2010/main" val="1357121219"/>
              </p:ext>
            </p:extLst>
          </p:nvPr>
        </p:nvGraphicFramePr>
        <p:xfrm>
          <a:off x="1" y="0"/>
          <a:ext cx="9143999" cy="60285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63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019536-5EF4-4519-B394-E954813D458F}"/>
              </a:ext>
            </a:extLst>
          </p:cNvPr>
          <p:cNvSpPr/>
          <p:nvPr/>
        </p:nvSpPr>
        <p:spPr>
          <a:xfrm>
            <a:off x="629784" y="5831571"/>
            <a:ext cx="2276917" cy="514727"/>
          </a:xfrm>
          <a:prstGeom prst="rect">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chemeClr val="tx1"/>
                </a:solidFill>
              </a:rPr>
              <a:t>HRPA </a:t>
            </a:r>
          </a:p>
          <a:p>
            <a:pPr algn="ctr"/>
            <a:r>
              <a:rPr lang="en-CA" dirty="0">
                <a:solidFill>
                  <a:schemeClr val="tx1"/>
                </a:solidFill>
              </a:rPr>
              <a:t>2015</a:t>
            </a:r>
          </a:p>
        </p:txBody>
      </p:sp>
      <p:graphicFrame>
        <p:nvGraphicFramePr>
          <p:cNvPr id="26" name="Content Placeholder 25">
            <a:extLst>
              <a:ext uri="{FF2B5EF4-FFF2-40B4-BE49-F238E27FC236}">
                <a16:creationId xmlns:a16="http://schemas.microsoft.com/office/drawing/2014/main" id="{D9979F7C-D5C3-4A26-8D3A-2DC1776401FA}"/>
              </a:ext>
            </a:extLst>
          </p:cNvPr>
          <p:cNvGraphicFramePr>
            <a:graphicFrameLocks noGrp="1"/>
          </p:cNvGraphicFramePr>
          <p:nvPr>
            <p:ph idx="1"/>
            <p:extLst>
              <p:ext uri="{D42A27DB-BD31-4B8C-83A1-F6EECF244321}">
                <p14:modId xmlns:p14="http://schemas.microsoft.com/office/powerpoint/2010/main" val="3969581310"/>
              </p:ext>
            </p:extLst>
          </p:nvPr>
        </p:nvGraphicFramePr>
        <p:xfrm>
          <a:off x="321972" y="180304"/>
          <a:ext cx="8822028" cy="63671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2141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TotalTime>
  <Words>2242</Words>
  <Application>Microsoft Office PowerPoint</Application>
  <PresentationFormat>On-screen Show (4:3)</PresentationFormat>
  <Paragraphs>557</Paragraphs>
  <Slides>77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Arial Black</vt:lpstr>
      <vt:lpstr>Calibri</vt:lpstr>
      <vt:lpstr>Century Gothic</vt:lpstr>
      <vt:lpstr>Office Theme</vt:lpstr>
      <vt:lpstr> CURING CANNABIS CONFUSION</vt:lpstr>
      <vt:lpstr>TOPICS</vt:lpstr>
      <vt:lpstr>PowerPoint Presentation</vt:lpstr>
      <vt:lpstr>PowerPoint Presentation</vt:lpstr>
      <vt:lpstr>Wilson vs Transparent Glazing Systems</vt:lpstr>
      <vt:lpstr>PowerPoint Presentation</vt:lpstr>
      <vt:lpstr>PowerPoint Presentation</vt:lpstr>
      <vt:lpstr>PowerPoint Presentation</vt:lpstr>
      <vt:lpstr>PowerPoint Presentation</vt:lpstr>
      <vt:lpstr>research</vt:lpstr>
      <vt:lpstr>Dizziness, drowsiness, feeling faint  Impaired memory Disturbances in attention concentration Disorientation, confusion, slowing of time  Suspiciousness, anxious, paranoia Impairment of motor skills and mobility Worsening of seizures  Hypersensitivity (dermatitis or hives) Fast heartbeat Causes Nausea and vomiting</vt:lpstr>
      <vt:lpstr>Reduces Episodes of  Seizures Improves Control Of Episodes of Anxiety Effective Treatment of chronic pain in adults Reduces Vomiting and Nausea for Chemotherapy Patients Increases Appetite and Decreases Weight Loss Positive Impact on Tourette's Symptoms Improves Mobility Aids In Focusing Attention  </vt:lpstr>
      <vt:lpstr> BILL C-45 2001</vt:lpstr>
      <vt:lpstr>Federal Government Providing 1.4 Million Dollars to 14 Research Projects  2017 </vt:lpstr>
      <vt:lpstr>SEPTEMBER 2, 2018</vt:lpstr>
      <vt:lpstr>LEGISLATION</vt:lpstr>
      <vt:lpstr>PowerPoint Presentation</vt:lpstr>
      <vt:lpstr>PowerPoint Presentation</vt:lpstr>
      <vt:lpstr>BLACK MARKET CANNABIS</vt:lpstr>
      <vt:lpstr>PowerPoint Presentation</vt:lpstr>
      <vt:lpstr>PowerPoint Presentation</vt:lpstr>
      <vt:lpstr>BILL C-45 2018 RECREATIONAL CANNIBUS</vt:lpstr>
      <vt:lpstr>BILL C-45 2018 RECREATIONAL CANNIBUS</vt:lpstr>
      <vt:lpstr>PowerPoint Presentation</vt:lpstr>
      <vt:lpstr>FEDERAL</vt:lpstr>
      <vt:lpstr>PowerPoint Presentation</vt:lpstr>
      <vt:lpstr> PROVINCES AND TERRITORIES  RECREATIONAL  CONSISTENT</vt:lpstr>
      <vt:lpstr> PROVINCES AND TERRITORIES  RECREATIONAL  NOT CONSISTENT</vt:lpstr>
      <vt:lpstr>PowerPoint Presentation</vt:lpstr>
      <vt:lpstr>FEDERAL</vt:lpstr>
      <vt:lpstr>Policy audit</vt:lpstr>
      <vt:lpstr>PowerPoint Presentation</vt:lpstr>
      <vt:lpstr>PowerPoint Presentation</vt:lpstr>
      <vt:lpstr>PowerPoint Presentation</vt:lpstr>
      <vt:lpstr>START HERE</vt:lpstr>
      <vt:lpstr>TEAM INPUT</vt:lpstr>
      <vt:lpstr>POLICY MUST HAVES</vt:lpstr>
      <vt:lpstr>POLICY MUST HAVES</vt:lpstr>
      <vt:lpstr>INDEPENDANT CONTRACTORS &amp; THE PUBLIC ON YOUR WORKSITE</vt:lpstr>
      <vt:lpstr>BEST PRACTISES CONTACTOR &amp; PUBLIC</vt:lpstr>
      <vt:lpstr>IMPAIRMENT</vt:lpstr>
      <vt:lpstr>Drager Drug Test 5000</vt:lpstr>
      <vt:lpstr>IMPAIRMENT</vt:lpstr>
      <vt:lpstr>PowerPoint Presentation</vt:lpstr>
      <vt:lpstr>accommodation</vt:lpstr>
      <vt:lpstr>Medical Cannabis Bill C-45 2001</vt:lpstr>
      <vt:lpstr>EMPLOYERS </vt:lpstr>
      <vt:lpstr>EMPLOYEES </vt:lpstr>
      <vt:lpstr>Medical use POLICY REVIEW </vt:lpstr>
      <vt:lpstr>Physical Demands Analysis</vt:lpstr>
      <vt:lpstr>THE CRISIS</vt:lpstr>
      <vt:lpstr>HOW OFTEN TO REVIEW POLICY?</vt:lpstr>
      <vt:lpstr> New Staff  New Position New Legislation After Incidents Annually New Location Expansion  </vt:lpstr>
      <vt:lpstr>POLICY COMPLETED-SO WHAT?  </vt:lpstr>
      <vt:lpstr>education</vt:lpstr>
      <vt:lpstr>Work place concerns</vt:lpstr>
      <vt:lpstr>Employees Must…</vt:lpstr>
      <vt:lpstr>Work place concerns</vt:lpstr>
      <vt:lpstr>PowerPoint Presentation</vt:lpstr>
      <vt:lpstr>LEADERSHIP</vt:lpstr>
      <vt:lpstr>Work place concerns</vt:lpstr>
      <vt:lpstr>Work place concerns</vt:lpstr>
      <vt:lpstr>The Difficult Conversation Training</vt:lpstr>
      <vt:lpstr>Success Factors for Performance Conversations</vt:lpstr>
      <vt:lpstr>  EQUALITY  NO STIGMAS  No DISCRIMINATION  DO ASK &amp; DO TELL  </vt:lpstr>
      <vt:lpstr>HEALTHY EMPLOYEES</vt:lpstr>
      <vt:lpstr>TOPICS COVERED</vt:lpstr>
      <vt:lpstr>PowerPoint Presentation</vt:lpstr>
      <vt:lpstr>PowerPoint Presentation</vt:lpstr>
      <vt:lpstr>PowerPoint Presentation</vt:lpstr>
      <vt:lpstr>Our Research Resources</vt:lpstr>
      <vt:lpstr>Our Research Resources</vt:lpstr>
      <vt:lpstr>Our Research Resources</vt:lpstr>
      <vt:lpstr>Our Research Resources</vt:lpstr>
      <vt:lpstr>Our Research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CURING CANNABIS CONFUSION</dc:title>
  <dc:creator>Sandra Crozier-McKee</dc:creator>
  <cp:lastModifiedBy>Sandra Crozier-McKee</cp:lastModifiedBy>
  <cp:revision>31</cp:revision>
  <dcterms:created xsi:type="dcterms:W3CDTF">2018-11-02T18:59:46Z</dcterms:created>
  <dcterms:modified xsi:type="dcterms:W3CDTF">2018-11-03T17:33:50Z</dcterms:modified>
</cp:coreProperties>
</file>