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65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23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85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9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97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57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84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211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51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27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60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13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89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08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4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8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20CC55-4DD2-474A-AF75-3762B9224FFC}" type="datetimeFigureOut">
              <a:rPr lang="en-CA" smtClean="0"/>
              <a:t>2018-12-18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9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1468966"/>
            <a:ext cx="5486400" cy="1782234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Canadian Association</a:t>
            </a:r>
          </a:p>
          <a:p>
            <a:pPr algn="l"/>
            <a:r>
              <a:rPr lang="en-US" sz="2800" b="1" dirty="0"/>
              <a:t>of Movers</a:t>
            </a:r>
          </a:p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2100" y="1374775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"/>
    </mc:Choice>
    <mc:Fallback xmlns="">
      <p:transition spd="slow" advTm="314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5774"/>
            <a:ext cx="7032190" cy="46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460374"/>
            <a:ext cx="71120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98474"/>
            <a:ext cx="7082990" cy="47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60375"/>
            <a:ext cx="7146490" cy="47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434975"/>
            <a:ext cx="7124700" cy="47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8" y="536574"/>
            <a:ext cx="6902122" cy="45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434974"/>
            <a:ext cx="71120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511174"/>
            <a:ext cx="6985000" cy="46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9" y="460374"/>
            <a:ext cx="6997521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1174"/>
            <a:ext cx="6807200" cy="45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1494366"/>
            <a:ext cx="5016500" cy="1655234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Canadian Association</a:t>
            </a:r>
          </a:p>
          <a:p>
            <a:pPr algn="l"/>
            <a:r>
              <a:rPr lang="en-US" sz="2800" b="1" dirty="0"/>
              <a:t>of Movers</a:t>
            </a:r>
          </a:p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600" y="1374775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"/>
    </mc:Choice>
    <mc:Fallback xmlns="">
      <p:transition spd="slow" advTm="314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549274"/>
            <a:ext cx="6934200" cy="4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61974"/>
            <a:ext cx="6972300" cy="46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1175"/>
            <a:ext cx="7010400" cy="46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536574"/>
            <a:ext cx="6896100" cy="459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34975"/>
            <a:ext cx="7159190" cy="47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447675"/>
            <a:ext cx="7137400" cy="47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511175"/>
            <a:ext cx="7035800" cy="46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0375"/>
            <a:ext cx="7010400" cy="46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447675"/>
            <a:ext cx="7099300" cy="47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523874"/>
            <a:ext cx="6972300" cy="46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91666"/>
            <a:ext cx="5381190" cy="11218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14" y="396874"/>
            <a:ext cx="7353676" cy="48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600075"/>
            <a:ext cx="6781800" cy="45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49275"/>
            <a:ext cx="6819900" cy="4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574674"/>
            <a:ext cx="6921500" cy="46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60375"/>
            <a:ext cx="7124700" cy="47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79" y="485774"/>
            <a:ext cx="6997521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99" y="434974"/>
            <a:ext cx="7016601" cy="46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536575"/>
            <a:ext cx="6908800" cy="45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485775"/>
            <a:ext cx="6959600" cy="46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498474"/>
            <a:ext cx="6985000" cy="46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498475"/>
            <a:ext cx="6946900" cy="462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1" y="371474"/>
            <a:ext cx="7188319" cy="47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23874"/>
            <a:ext cx="6896100" cy="459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523875"/>
            <a:ext cx="6908800" cy="45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98" y="473074"/>
            <a:ext cx="6921202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549274"/>
            <a:ext cx="6845300" cy="45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61" y="434974"/>
            <a:ext cx="7105639" cy="47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523874"/>
            <a:ext cx="6934200" cy="46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511175"/>
            <a:ext cx="7010400" cy="46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304366"/>
            <a:ext cx="5381190" cy="11345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31" y="384174"/>
            <a:ext cx="7245560" cy="48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900" y="5355166"/>
            <a:ext cx="5381190" cy="11472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422274"/>
            <a:ext cx="7184590" cy="47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66266"/>
            <a:ext cx="5381190" cy="11472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78" y="511174"/>
            <a:ext cx="6902122" cy="45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09" y="460374"/>
            <a:ext cx="7035681" cy="46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5400" y="5253566"/>
            <a:ext cx="5381190" cy="11599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9" y="485774"/>
            <a:ext cx="6978441" cy="46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50</TotalTime>
  <Words>322</Words>
  <Application>Microsoft Office PowerPoint</Application>
  <PresentationFormat>Widescreen</PresentationFormat>
  <Paragraphs>94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</dc:creator>
  <cp:lastModifiedBy>Marian</cp:lastModifiedBy>
  <cp:revision>39</cp:revision>
  <dcterms:created xsi:type="dcterms:W3CDTF">2018-12-11T20:25:54Z</dcterms:created>
  <dcterms:modified xsi:type="dcterms:W3CDTF">2018-12-18T20:44:18Z</dcterms:modified>
</cp:coreProperties>
</file>